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день. Сегодня мы коротко и по делу разберём, в чём делать презентацию, если вы выбираете инструмент под конкретную задачу. Поговорим о трёх основных путях, о том, на что смотреть при выборе, и разберём частые ошибки. Цель — чтобы вы ушли с понятным алгоритмом, а не со списком рекламных обещаний.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Важно сразу расставить ожидания. Программа для презентаций — это инструмент оформления, а не автор. Она не напишет за вас содержание, не выстроит логику выступления и не подскажет, что сказать на слайде. Даже идеально свёрстанная дека не заменит репетицию: если вы не проговорили текст вслух, выступление будет сырым. Поэтому сначала продумайте суть и структуру, а программу используйте как средство подачи. Дальше посмотрим, как не ошибиться при выборе инструмента.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выбрать программу, посмотрите на четыре типичные ошибки. Первая — гнаться только за ценой: бесплатный вариант может не открываться у тех, кому вы отправляете файл. Вторая — не проверить совместимость форматов: если результат не сохраняется в PPTX или PDF, его просто не смогут открыть. Третья — забыть про телефон: многие смотрят презентации с экрана смартфона, и там всё должно читаться. И четвёртая — не учесть, нужен ли интернет: браузерный редактор без сети не запустится. Дальше разберём, как эти ошибки избежать под конкретную задачу.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подведём итог. Если у вас учебная задача — доклад, курсовая, защита — берите обычный установленный или браузерный редактор: там стандартный PPTX и надёжный экспорт в PDF. Для рабочей задачи — отчёта, коммерческого предложения или выступления на конференции — важнее всего совместимость и скорость: проверьте, что файл открывается в PPTX и PDF, и что можно править с телефона. А если нужно быстро набросать черновик — просто задайте тему и число слайдов, и автоматическая сборка сделает заготовку, которую вы потом доработаете. Главное — помните: программа не придумает содержание за вас, так что выбирайте инструмент под задачу и готовьтесь к выступлению.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выбирать программу, стоит понять, что есть три принципиально разных пути. Первый — классический редактор, установленный на компьютер: он работает без интернета, но требует установки. Второй — редактор в браузере: ничего ставить не нужно, открыл страницу и работаешь с любого устройства, но нужна сеть. И третий — автоматическая сборка: вы задаёте тему, аудиторию и число слайдов, а получаете готовый черновик, который остаётся только отредактировать. Дальше разберём каждый путь подробнее.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путь — это классический редактор, который устанавливается прямо на компьютер. Самый известный пример — PowerPoint, но есть и бесплатные офисные пакеты, которые работают по тому же принципу. Главный плюс такого подхода — полная независимость от интернета: вы можете работать где угодно, хоть в поезде. Плюс привычный интерфейс, который многие уже знают со школы или работы. Но есть и обратная сторона: программу нужно установить, а сами файлы занимают место на диске. Дальше разберём, чем бесплатные пакеты отличаются от PowerPoint.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Бесплатные офисные пакеты — это рабочий вариант, если нужно открыть или сохранить PPTX. Они справляются с базовым форматированием, но есть нюансы: сложные эффекты перехода могут отображаться иначе, а шрифты — заменяться на похожие. Поэтому перед сдачей всегда открывайте готовый файл и проверяйте, как он выглядит. Это займёт пару минут, зато убережёт от сюрпризов на защите или в отчёте.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не хочется ничего устанавливать, есть путь попроще — редактор прямо в браузере. Открываете сайт, заходите в аккаунт — и работаете. Главный плюс — мобильность: можно начать на домашнем компьютере, продолжить в библиотеке или с телефона, файлы обычно лежат в облаке и всегда под рукой. Но за это приходится платить зависимостью от интернета: без сети вы не откроете и не сохраните презентацию. И ещё один момент — часть эффектов и шрифтов в браузерных редакторах может отображаться чуть иначе, чем в установленных программах. Так что если вы часто в дороге и работаете с разных устройств — этот путь удобен, а если интернет нестабилен, лучше присмотреться к установленному редактору.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времени мало, а начинать нужно с нуля — есть путь, который экономит первые часы. Вы задаёте тему, аудиторию и число слайдов, а программа сама собирает черновик: структуру, заголовки, базовый дизайн. Это не готовый результат, а рабочая основа — вы берёте её и правите под себя: меняете текст, вставляете свои цифры и примеры. Такой подход хорош, когда нужно быстро получить каркас, а не выдумывать структуру с чистого листа. Но помните: черновик — это только начало, содержанием всё равно занимаетесь вы.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выбираете программу, сверяйтесь с простым чек-листом. Первое — сохраняется ли результат в PPTX и PDF: это гарантия, что файл откроется у преподавателя или коллеги. Второе — удобно ли работать с телефона, если нужно быстро поправить слайд в дороге. Третье — привязана ли программа к одному компьютеру: для учёбы и работы удобнее, когда доступ есть с любого устройства. И четвёртое — цена: разовая покупка или подписка, и что выгоднее именно вам. Дальше посмотрим, как эти критерии работают для учебных и рабочих задач.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доклада, курсовой или защиты подойдёт и установленный редактор, и браузерный — главное, чтобы файл открылся у преподавателя. Поэтому сохраняйте в двух форматах: PPTX для правок и PDF для гарантии. Если будете работать с разных устройств, удобнее браузерный вариант. И не увлекайтесь эффектами — на защите важнее содержание и ваша речь.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рабочих задач — отчёт, коммерческое предложение или выступление на конференции — главное не украшения, а надёжность. Первое, на что смотрю, — откроется ли файл у заказчика или на чужом ноутбуке в PPTX и PDF. Второе — чтобы презентация выглядела аккуратно, без кривых отступов и случайных шрифтов. И третье — скорость: когда дедлайн горит, автоматическая сборка даёт готовый черновик за пару минут, а я уже довожу его до ума. Поэтому для рабочих задач я бы выбирал инструмент, который умеет собирать презентацию по теме и тексту, а не только рисовать слайды вручную.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a2931d373560d2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857e16240043f0f6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aba8e2d2bdcf13a5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e34193c150204085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aba8e2d2bdcf13a5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66e38e1002290eb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1a68b4ed03510775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1a68b4ed03510775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18364f6eba771c1f.png"/><Relationship Id="rId4" Type="http://schemas.openxmlformats.org/officeDocument/2006/relationships/image" Target="../media/m6e946022f6add9cf.png"/><Relationship Id="rId5" Type="http://schemas.openxmlformats.org/officeDocument/2006/relationships/image" Target="../media/maa2f3631ca59d518.svg"/><Relationship Id="rId6" Type="http://schemas.openxmlformats.org/officeDocument/2006/relationships/image" Target="../media/m4d7161e738c044bb.png"/><Relationship Id="rId7" Type="http://schemas.openxmlformats.org/officeDocument/2006/relationships/image" Target="../media/maa2f3631ca59d518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aba8e2d2bdcf13a5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18364f6eba771c1f.png"/><Relationship Id="rId4" Type="http://schemas.openxmlformats.org/officeDocument/2006/relationships/image" Target="../media/m6e946022f6add9cf.png"/><Relationship Id="rId5" Type="http://schemas.openxmlformats.org/officeDocument/2006/relationships/image" Target="../media/maa2f3631ca59d518.svg"/><Relationship Id="rId6" Type="http://schemas.openxmlformats.org/officeDocument/2006/relationships/image" Target="../media/m4d7161e738c044bb.png"/><Relationship Id="rId7" Type="http://schemas.openxmlformats.org/officeDocument/2006/relationships/image" Target="../media/maa2f3631ca59d518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18364f6eba771c1f.png"/><Relationship Id="rId4" Type="http://schemas.openxmlformats.org/officeDocument/2006/relationships/image" Target="../media/m6e946022f6add9cf.png"/><Relationship Id="rId5" Type="http://schemas.openxmlformats.org/officeDocument/2006/relationships/image" Target="../media/maa2f3631ca59d518.svg"/><Relationship Id="rId6" Type="http://schemas.openxmlformats.org/officeDocument/2006/relationships/image" Target="../media/m4d7161e738c044bb.png"/><Relationship Id="rId7" Type="http://schemas.openxmlformats.org/officeDocument/2006/relationships/image" Target="../media/maa2f3631ca59d5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F5B8C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311546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Программа для презентаций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044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F5B8C"/>
                </a:solidFill>
                <a:latin typeface="Manrope"/>
              </a:rPr>
              <a:t>Практическая инструкция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775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Программа для презентаций: что выбрать под задачу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455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Разбираем три пути создания презентаций и критерии выбора, чтобы подобрать инструмент под конкретную задачу — учебную или рабочую, а не по рекламе.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226962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Тема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214872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Практический разбор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9001" y="5848350"/>
            <a:ext cx="414655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59001" y="6057900"/>
            <a:ext cx="414655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школьников, студентов и сотрудников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B8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B8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B8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B8C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122993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Ожидания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Чего от программы ждать не стоит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 придумает содержание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Программа не напишет текст и не подскажет, что сказать, — это инструмент оформления, а не автор.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 подготовит выступление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Она не выстроит логику рассказа и не выделит главное — это ваша задача.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 заменит репетицию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Готовые слайды не означают готовое выступление: проговорите текст вслух заранее.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 исправит слабый материал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Красивое оформление не скроет пустые аргументы — сначала продумайте суть.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Программа — инструмент оформления, а не автор текста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05218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Как не ошибиться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частые ошибки выбора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Выбор только по цене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Бесплатно — не значит подходит. Сначала проверьте, решает ли программа вашу задачу, а потом смотрите на стоимость.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Игнорирование совместимости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Проверьте, открывается ли результат в PPTX и PDF. Иначе коллеги или преподаватель не смогут посмотреть вашу работу.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Нет проверки на телефоне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Если презентацию будут смотреть с телефона, проверьте, как она выглядит на маленьком экране и удобно ли её листать.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Забыли про интернет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Браузерные редакторы требуют сеть. Если интернета не будет — вы не откроете и не покажете презентацию.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409005"/>
            <a:ext cx="3454400" cy="4623495"/>
          </a:xfrm>
          <a:prstGeom prst="roundRect">
            <a:avLst>
              <a:gd name="adj" fmla="val 661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67232" y="552450"/>
            <a:ext cx="70366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4500" y="64065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Какой путь под какую задачу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Учебная задача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Доклад, курсовая, защита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342455"/>
            <a:ext cx="2857500" cy="2095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1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Установленный или браузерный редактор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46284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2F5B8C"/>
                </a:solidFill>
                <a:latin typeface="Manrope"/>
              </a:rPr>
              <a:t>✓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3600" y="168840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Manrope"/>
              </a:rPr>
              <a:t>Рабочая задача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1967805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Отчёт, КП, конференция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336105"/>
            <a:ext cx="2870200" cy="1054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1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Совместимость и скорость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3600" y="35807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2F5B8C"/>
                </a:solidFill>
                <a:latin typeface="Manrope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Быстрый черновик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Идея, набросок, структура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342455"/>
            <a:ext cx="2857500" cy="1054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1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Автоматическая сборка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35870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2F5B8C"/>
                </a:solidFill>
                <a:latin typeface="Manrope"/>
              </a:rPr>
              <a:t>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5257800" cy="1801912"/>
          </a:xfrm>
          <a:prstGeom prst="roundRect">
            <a:avLst>
              <a:gd name="adj" fmla="val 1268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76537"/>
            <a:ext cx="5257800" cy="1801912"/>
          </a:xfrm>
          <a:prstGeom prst="roundRect">
            <a:avLst>
              <a:gd name="adj" fmla="val 1268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30848"/>
            <a:ext cx="5257800" cy="2038152"/>
          </a:xfrm>
          <a:prstGeom prst="roundRect">
            <a:avLst>
              <a:gd name="adj" fmla="val 1121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0884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Три пути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Три пути: установленный редактор, браузер, автоматическая сборка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Установленный редактор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947452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Работает без интернета. Нужен сам пакет и место на диске.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Редактор в браузере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947452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Ничего не ставится, работа с любого компьютера. Нужна сеть.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21659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3409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Автоматическая сборка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90180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Готовый черновик по теме, аудитории и числу слайдов. Дальше правите сами.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82709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Путь 1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Установленный редактор: PowerPoint и бесплатные офисные пакеты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2290862"/>
            <a:ext cx="977979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Плюсы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862362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Работает без интернета — хоть в поезде, хоть в аудитории без сети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535462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Привычный интерфейс: PowerPoint знаком большинству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960912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Файл лежит у вас на диске и не зависит от чужого сервиса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2290862"/>
            <a:ext cx="1099780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Минусы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862362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Программу надо установить, и она занимает место на диске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535462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Работа привязана к одному компьютеру — на чужом её нет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4208562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Платная лицензия или ограничения бесплатного пакета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84299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Совместимость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Бесплатные офисные пакеты: совместимость с PPTX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2024777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Что получаете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PPTX открывается и сохраняется — работу увидят коллеги и преподаватель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Текст, картинки и базовая вёрстка переносятся без потерь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7819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Экспорт в PDF есть прямо в пакете, без доплат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3670340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На что обратить внимание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Сложные анимации и переходы могут выглядеть проще или не работать.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Нестандартный шрифт заменится: берите обычный или встраивайте его в файл.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Перед сдачей откройте файл в том редакторе, где его будут смотреть.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27113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Сравнение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Редактор в браузере: ничего не устанавливать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977979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Плюсы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Работа с любого компьютера с интернетом — файлы обычно в облаке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Мобильность: можно править с ноутбука, планшета или телефона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7819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Не нужно ставить программу и занимать место на диске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1099780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Минусы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Нужен доступ в сеть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8611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Без интернета не открыть и не сохранить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2866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Скорость и возможности зависят от браузера и сети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50517"/>
            <a:ext cx="3183533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64171"/>
            <a:ext cx="269833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Автоматическая сборка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5237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Черновик по вашей теме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Задайте параметры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9932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Укажите тему, аудиторию и нужное число слайдов — программа сама предложит структуру.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6641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1891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Получите готовую деку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99322"/>
            <a:ext cx="2599333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 выходе — презентация с дизайном и логикой: заголовки, разбивка по слайдам, базовое оформление.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Правьте под себя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9932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Готовый черновик — основа: вы меняете текст, добавляете свои данные и доводите до финала.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12266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Чек-лист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На что смотреть при выборе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Сохранение в PPTX и PDF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Проверьте, что результат открывается в PowerPoint и легко превращается в PDF для отправки.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Работа с телефона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Удобно ли править и показывать презентацию со смартфона, если компьютер недоступен.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Привязка к компьютеру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Можно ли работать с любого устройства или файл и лицензия жёстко привязаны к одной машине.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B8C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Цена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Разовая покупка или подписка — оцените, что выгоднее под ваш бюджет и частоту использования.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50517"/>
            <a:ext cx="3183533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64171"/>
            <a:ext cx="182846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Учебная задача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5237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Доклад, курсовая, защита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Выберите инструмент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9932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Установленный редактор или браузерный — оба подойдут. Если нужен доступ с разных устройств, берите браузерный.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6641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1891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Сделайте презентацию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9932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Соберите слайды: структура, текст, картинки. Не перегружайте эффектами — важнее содержание.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Сохраните в PPTX и PDF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9932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PPTX — чтобы можно было править, PDF — чтобы точно открылся у преподавателя без сюрпризов.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50517"/>
            <a:ext cx="3183533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64171"/>
            <a:ext cx="183787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B8C"/>
                </a:solidFill>
                <a:latin typeface="Manrope"/>
              </a:rPr>
              <a:t>Рабочая задача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5237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Отчёт, коммерческое предложение, конференция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Совместимость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9932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Результат должен открываться в PPTX и PDF — у заказчика или на конференции не будет времени на переделки.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6641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1891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Аккуратный дизайн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9932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Готовые шаблоны и выверенные отступы экономят время и не отвлекают от содержания.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B8C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Скорость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9932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Автоматическая сборка даёт черновик за минуты — остаётся доработать текст и детали.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для презентаций: что выбрать под задачу</dc:title>
  <dc:creator>Слайда</dc:creator>
</cp:coreProperties>
</file>