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Сегодня разберём, как выбрать тему для презентации, чтобы было и интересно готовить, и полезно слушателям. Покажу шесть направлений с конкретными идеями, критерии, по которым тему стоит проверять, и простой план, как довести её до готовых слайдов. Начнём с обзора того, что внутри.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тема выбрана. Что дальше? Я предлагаю четыре простых шага, которые превратят идею в готовую презентацию. Первый — сформулировать рабочий вопрос: не «расскажу про экологию», а «какие барьеры мешают раздельному сбору в нашем районе». Второй — собрать материал: книги, статьи, интервью, свои данные. Третий — выстроить структуру: тезис, аргументы, вывод. И четвёртый — сделать черновик слайдов и обязательно отрепетировать вслух. Это самый недооценённый шаг — именно репетиция показывает, где вы буксуете и где не хватает цифр.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браться за тему, проверьте её по четырём пунктам. Первый — вам самим должно быть интересно: если тема не зажигает вас, слайды будут скучными. Второй — есть ли где взять материал: книги, статьи, интервью, ваши собственные примеры. Третий — полезна ли тема вашей аудитории: что она вынесет из презентации. И четвёртый — есть ли числа и примеры, которые можно показать: конкретика всегда убеждает лучше общих слов. Если хотя бы один пункт не сходится, стоит поискать другую формулировку или другую тему.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учитесь в школе, вот шесть тем, с которыми легко начать. Они все про вашу реальную жизнь: учёбу, домашку, экзамены и даже сон. Возьмите, например, интервальные повторения — это простой способ запоминать больше и забывать меньше. Или прокрастинацию: каждый из нас хоть раз откладывал домашку на последний момент. А тема про сон и экзамены особенно актуальна перед контрольными. Выберите ту, что ближе именно вам, — и дальше я покажу, как её раскрутить.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вуза темы должны быть конкретными и проверяемыми — это главное. Вот шесть направлений, которые реально довести до диплома, курсовой или доклада. Тут и классические инженерные задачи вроде автоматизации библиотеки или проектирования базы данных для магазина, и исследовательские — сравнение методов машинного обучения или влияние соцсетей на успеваемость. Каждая тема берётся с реальными данными: можно опросить студентов, взять открытые данные о ценах или спроектировать схему под настоящий запрос. Поэтому и защищаться будет проще — всегда есть что показать и посчитать.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науке и технологиях главное — не бояться сложных названий. Возьмите квантовые компьютеры: даже простое объяснение принципа работы вызовет интерес. Или солнечные батареи — тут можно показать, как меняется их эффективность. А если хочется чего-то близкого к жизни, берите ИИ в медицине или беспилотники. Главное — чтобы тема была конкретной и по ней нашлись картинки и примеры.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хотите разобраться в бизнесе, начните с темы, которая вам близка. Например, можно взять кофейню и расписать путь от идеи до открытия — это наглядно и интересно. Или разобрать налоги для самозанятых — тема актуальная и полезная многим. А для тех, кто любит цифры, подойдёт юнит-экономика: на простом примере можно показать, как считать прибыль. Главное — выбрать конкретную тему, чтобы в ней было что показать и о чём рассказать.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Карьера и личный бренд — это то, что волнует почти каждого, кто выходит на рынок труда. Я собрал шесть тем, которые закрывают самые частые боли: от пустого резюме до вопроса «расскажите о себе», который ставит в тупик. Обратите внимание — каждая тема очень конкретная, по ней легко найти примеры и сделать полезные слайды. Например, про резюме без опыта можно показать два варианта: слабое и сильное. А про нетворкинг для интровертов — дать готовые фразы для начала разговора. Дальше я покажу, как сузить любую из этих тем до рабочей формулировки.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Шестое направление — общество, экология и культура. Здесь можно взять тему, которая волнует лично вас: от раздельного сбора мусора в вашем районе до судьбы деревянных домов. Такие темы хороши тем, что материал легко найти рядом — опросить соседей, сходить в музей, понаблюдать за привычками. И у вас будет живая история, а не абстрактные рассуждения.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Широкая тема — это ловушка: про «экологию» можно говорить бесконечно и ни до чего не договориться. Поэтому я предлагаю сужать её до конкретного вопроса, на который у вас есть ответ. Посмотрите на три примера: слева — общее направление, справа — рабочая формулировка. «Экология» превращается в «раздельный сбор мусора в нашем районе», «интернет» — в «защиту детей в сети», а «спорт» — в «травмы в любительском футболе». Чувствуете разницу? Такую тему уже можно исследовать, искать данные и строить презентацию. Дальше я покажу, что делать после того, как вы выбрали формулировку.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95f6dc214692272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a1cd37b5fd782e92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8c224de31e2941d.png"/><Relationship Id="rId4" Type="http://schemas.openxmlformats.org/officeDocument/2006/relationships/image" Target="../media/m0774d3a527b40d21.png"/><Relationship Id="rId5" Type="http://schemas.openxmlformats.org/officeDocument/2006/relationships/image" Target="../media/m4b42ae8240c433cf.svg"/><Relationship Id="rId6" Type="http://schemas.openxmlformats.org/officeDocument/2006/relationships/image" Target="../media/m0774d3a527b40d21.png"/><Relationship Id="rId7" Type="http://schemas.openxmlformats.org/officeDocument/2006/relationships/image" Target="../media/m4b42ae8240c433cf.svg"/><Relationship Id="rId8" Type="http://schemas.openxmlformats.org/officeDocument/2006/relationships/image" Target="../media/m0774d3a527b40d21.png"/><Relationship Id="rId9" Type="http://schemas.openxmlformats.org/officeDocument/2006/relationships/image" Target="../media/m4b42ae8240c433cf.svg"/><Relationship Id="rId10" Type="http://schemas.openxmlformats.org/officeDocument/2006/relationships/image" Target="../media/m0774d3a527b40d21.png"/><Relationship Id="rId11" Type="http://schemas.openxmlformats.org/officeDocument/2006/relationships/image" Target="../media/m4b42ae8240c433cf.sv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f4df1e512ea581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0782b3a01d6e5c57.png"/><Relationship Id="rId4" Type="http://schemas.openxmlformats.org/officeDocument/2006/relationships/image" Target="../media/mafa34080cb1953c8.png"/><Relationship Id="rId5" Type="http://schemas.openxmlformats.org/officeDocument/2006/relationships/image" Target="../media/mee7e43ea91856620.svg"/><Relationship Id="rId6" Type="http://schemas.openxmlformats.org/officeDocument/2006/relationships/image" Target="../media/m3087da8455e261ae.png"/><Relationship Id="rId8" Type="http://schemas.openxmlformats.org/officeDocument/2006/relationships/image" Target="../media/m7a966070ebdcd5db.png"/><Relationship Id="rId9" Type="http://schemas.openxmlformats.org/officeDocument/2006/relationships/image" Target="../media/m4e6b8c31087790fa.svg"/><Relationship Id="rId10" Type="http://schemas.openxmlformats.org/officeDocument/2006/relationships/image" Target="../media/m53bf652b2abaad72.png"/><Relationship Id="rId11" Type="http://schemas.openxmlformats.org/officeDocument/2006/relationships/image" Target="../media/m9ccc6878191fb255.svg"/><Relationship Id="rId12" Type="http://schemas.openxmlformats.org/officeDocument/2006/relationships/image" Target="../media/mc9d7774be284d96b.png"/><Relationship Id="rId13" Type="http://schemas.openxmlformats.org/officeDocument/2006/relationships/image" Target="../media/m91d8035c5b8b4cf6.svg"/><Relationship Id="rId14" Type="http://schemas.openxmlformats.org/officeDocument/2006/relationships/image" Target="../media/mf09b8dd8e4be6c1e.png"/><Relationship Id="rId15" Type="http://schemas.openxmlformats.org/officeDocument/2006/relationships/image" Target="../media/m6d526e89b260790b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f4df1e512ea5814.png"/><Relationship Id="rId4" Type="http://schemas.openxmlformats.org/officeDocument/2006/relationships/image" Target="../media/m74a5040b39dee253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0782b3a01d6e5c57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f4df1e512ea5814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0782b3a01d6e5c57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f4df1e512ea5814.png"/><Relationship Id="rId4" Type="http://schemas.openxmlformats.org/officeDocument/2006/relationships/image" Target="../media/m3009da30ac1aa460.png"/><Relationship Id="rId5" Type="http://schemas.openxmlformats.org/officeDocument/2006/relationships/image" Target="../media/m045a0317cf24d81e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5000"/>
            <a:ext cx="265513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A2622"/>
                </a:solidFill>
                <a:latin typeface="Golos Text"/>
              </a:rPr>
              <a:t>Темы для презентаций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04857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Практическое руководство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3279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Темы для презентаций: идеи по направлениям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8505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Шесть направлений с готовыми темами, четыре критерия выбора и пошаговый план — от идеи до готовых слайдов.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92800"/>
            <a:ext cx="430589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089015"/>
            <a:ext cx="430589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Для школьников, студентов и специалистов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389559"/>
            <a:ext cx="198612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После выбора темы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583829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Что делать после выбора темы: 4 шага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527399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849979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Сформулируйте рабочий вопрос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232845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Превратите тему в конкретный вопрос, на который будет отвечать презентация. Это станет стержнем всей работы.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24600" y="2527399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324600" y="2849979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Соберите материал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324600" y="3232845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Найдите книги, статьи, интервью и свои данные. Отбирайте только то, что работает на ответ на ваш вопрос.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4220170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4542750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Составьте структуру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925616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Выстройте логику: тезис, аргументы, вывод. Каждый слайд должен вести зрителя к главной мысли.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324600" y="4220170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324600" y="4542750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Сделайте черновик и отрепетируйте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324600" y="4925616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Соберите черновые слайды и проговорите выступление вслух. Так вы найдёте слабые места и уложитесь в тайминг.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2425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984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3543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4102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527300"/>
            <a:ext cx="152400" cy="1270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3086100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6449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4203700"/>
            <a:ext cx="152400" cy="127000"/>
          </a:xfrm>
          <a:prstGeom prst="rect">
            <a:avLst/>
          </a:prstGeom>
        </p:spPr>
      </p:pic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2473424"/>
            <a:ext cx="182550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Как выбрать тему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724845"/>
            <a:ext cx="3962400" cy="9193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33">
                <a:solidFill>
                  <a:srgbClr val="2A2622"/>
                </a:solidFill>
                <a:latin typeface="Lora"/>
              </a:rPr>
              <a:t>4 критерия хорошей темы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3855988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Проверьте идею по чек-листу — если всё сходится, тему можно брать.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969000" y="2474913"/>
            <a:ext cx="2435304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A2622"/>
                </a:solidFill>
                <a:latin typeface="Golos Text"/>
              </a:rPr>
              <a:t>Вам самим интересно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969000" y="3033713"/>
            <a:ext cx="270283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A2622"/>
                </a:solidFill>
                <a:latin typeface="Golos Text"/>
              </a:rPr>
              <a:t>Есть где взять материал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969000" y="3592513"/>
            <a:ext cx="350293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A2622"/>
                </a:solidFill>
                <a:latin typeface="Golos Text"/>
              </a:rPr>
              <a:t>Тема полезна вашей аудитории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4151313"/>
            <a:ext cx="509924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A2622"/>
                </a:solidFill>
                <a:latin typeface="Golos Text"/>
              </a:rPr>
              <a:t>Есть числа и примеры, которые можно показать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11982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049305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97878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90826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83774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576723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-122633"/>
            <a:ext cx="152606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Школа и учёба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71636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Шесть тем, с которыми легко начать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104130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Интервальные повторения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Как забывать меньше: простые техники, которые реально работают.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197078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Секреты устного счёта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Приёмы быстрых вычислений, которые удивят одноклассников.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290026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Прокрастинация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Почему мы откладываем домашку и как с этим справляться.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382974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Школьный проект: 5 шагов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Чёткий план от идеи до защиты — пригодится каждому.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9500" y="475922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Игровые механики на уроке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Как превратить скучную тему в игру и удержать внимание класса.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9500" y="568870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Сон и экзамены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Почему высыпаться важнее, чем зубрить ночь перед контрольной.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6770549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Каждая тема — готовая отправная точка для презентации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30202"/>
            <a:ext cx="3454400" cy="1936750"/>
          </a:xfrm>
          <a:prstGeom prst="roundRect">
            <a:avLst>
              <a:gd name="adj" fmla="val 983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1022350" y="2177852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930202"/>
            <a:ext cx="3454400" cy="1936750"/>
          </a:xfrm>
          <a:prstGeom prst="roundRect">
            <a:avLst>
              <a:gd name="adj" fmla="val 983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4629150" y="2177852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930202"/>
            <a:ext cx="3454400" cy="1936750"/>
          </a:xfrm>
          <a:prstGeom prst="roundRect">
            <a:avLst>
              <a:gd name="adj" fmla="val 983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8" name="card8"/>
          <p:cNvSpPr/>
          <p:nvPr/>
        </p:nvSpPr>
        <p:spPr>
          <a:xfrm>
            <a:off x="8235950" y="2177852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4019352"/>
            <a:ext cx="3454400" cy="2139950"/>
          </a:xfrm>
          <a:prstGeom prst="roundRect">
            <a:avLst>
              <a:gd name="adj" fmla="val 89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0" name="card10"/>
          <p:cNvSpPr/>
          <p:nvPr/>
        </p:nvSpPr>
        <p:spPr>
          <a:xfrm>
            <a:off x="1022350" y="4267002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4019352"/>
            <a:ext cx="3454400" cy="2139950"/>
          </a:xfrm>
          <a:prstGeom prst="roundRect">
            <a:avLst>
              <a:gd name="adj" fmla="val 89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2" name="card12"/>
          <p:cNvSpPr/>
          <p:nvPr/>
        </p:nvSpPr>
        <p:spPr>
          <a:xfrm>
            <a:off x="4629150" y="4267002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4019352"/>
            <a:ext cx="3454400" cy="2139950"/>
          </a:xfrm>
          <a:prstGeom prst="roundRect">
            <a:avLst>
              <a:gd name="adj" fmla="val 89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4" name="card14"/>
          <p:cNvSpPr/>
          <p:nvPr/>
        </p:nvSpPr>
        <p:spPr>
          <a:xfrm>
            <a:off x="8235950" y="4267002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5" name="card1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16" name="pic1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3950" y="2279452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6"/>
          <a:stretch>
            <a:fillRect/>
          </a:stretch>
        </p:blipFill>
        <p:spPr>
          <a:xfrm>
            <a:off x="4730750" y="2279452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7550" y="2279452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3950" y="4368602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30750" y="4368602"/>
            <a:ext cx="177800" cy="177800"/>
          </a:xfrm>
          <a:prstGeom prst="rect">
            <a:avLst/>
          </a:prstGeom>
        </p:spPr>
      </p:pic>
      <p:pic>
        <p:nvPicPr>
          <p:cNvPr id="21" name="pic21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7550" y="4368602"/>
            <a:ext cx="177800" cy="177800"/>
          </a:xfrm>
          <a:prstGeom prst="rect">
            <a:avLst/>
          </a:prstGeom>
        </p:spPr>
      </p:pic>
      <p:sp>
        <p:nvSpPr>
          <p:cNvPr id="22" name="text22"/>
          <p:cNvSpPr>
            <a:spLocks noChangeArrowheads="1"/>
          </p:cNvSpPr>
          <p:nvPr/>
        </p:nvSpPr>
        <p:spPr>
          <a:xfrm>
            <a:off x="1117600" y="622300"/>
            <a:ext cx="311169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Вуз: диплом, курсовая, доклад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695920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Шесть тем для вуза: от учёта книг до анализа данных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22350" y="2723952"/>
            <a:ext cx="29591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Автоматизация библиотечного учёта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022350" y="3193852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Проект по БД и разработке: как упростить выдачу, возврат и поиск книг.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9150" y="2722682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ML для прогноза цен на жильё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629150" y="2990652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Исследование: линейная регрессия, деревья решений и нейросети на реальных данных.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35950" y="2722682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Телеграм-бот для расписания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35950" y="2990652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Прикладной проект: бот отвечает на вопросы о парах, аудиториях и преподавателях.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22350" y="4813102"/>
            <a:ext cx="29591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Анализ финансовой устойчивости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1022350" y="5283002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Кейс по финансам: коэффициенты ликвидности, рентабельности и выводы для отчёта.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9150" y="4813102"/>
            <a:ext cx="29591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Влияние соцсетей на успеваемость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4629150" y="5283002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Социологическое исследование: опрос, корреляция времени в сети и баллов.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35950" y="4811832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Проектирование БД магазина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235950" y="5079802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Инженерная тема: ER-модель, нормализация, SQL-запросы и схема данных.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5823588" y="419153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6" name="pic6"/>
          <p:cNvPicPr/>
          <p:nvPr/>
        </p:nvPicPr>
        <p:blipFill>
          <a:blip r:embed="rId4"/>
          <a:srcRect l="28658" t="0" r="28658" b="0"/>
          <a:stretch>
            <a:fillRect/>
          </a:stretch>
        </p:blipFill>
        <p:spPr>
          <a:xfrm>
            <a:off x="6350" y="6350"/>
            <a:ext cx="5194300" cy="68453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Наука и технологии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927100"/>
            <a:ext cx="5613400" cy="1270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2A2622"/>
                </a:solidFill>
                <a:latin typeface="Lora"/>
              </a:rPr>
              <a:t>Шесть тем: от квантовых компьютеров до беспилотников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842000" y="2439045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Квантовые компьютеры — как они изменят вычисления. Повышение эффективности солнечных батарей. ИИ в медицине: распознавание снимков. Почему небо синее — простое объяснение сложного. Биопластик вместо нефти. Беспилотные автомобили на дорогах.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121400" y="4119463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2A2622"/>
                </a:solidFill>
                <a:latin typeface="Golos Text"/>
              </a:rPr>
              <a:t>Выбирайте тему, по которой сможете найти наглядные примеры и схемы.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3454400" cy="2264470"/>
          </a:xfrm>
          <a:prstGeom prst="roundRect">
            <a:avLst>
              <a:gd name="adj" fmla="val 841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28961"/>
            <a:ext cx="3454400" cy="2264470"/>
          </a:xfrm>
          <a:prstGeom prst="roundRect">
            <a:avLst>
              <a:gd name="adj" fmla="val 841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28961"/>
            <a:ext cx="3454400" cy="2264470"/>
          </a:xfrm>
          <a:prstGeom prst="roundRect">
            <a:avLst>
              <a:gd name="adj" fmla="val 841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945830"/>
            <a:ext cx="3454400" cy="2023170"/>
          </a:xfrm>
          <a:prstGeom prst="roundRect">
            <a:avLst>
              <a:gd name="adj" fmla="val 941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945830"/>
            <a:ext cx="3454400" cy="2023170"/>
          </a:xfrm>
          <a:prstGeom prst="roundRect">
            <a:avLst>
              <a:gd name="adj" fmla="val 941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8" name="card8"/>
          <p:cNvSpPr/>
          <p:nvPr/>
        </p:nvSpPr>
        <p:spPr>
          <a:xfrm>
            <a:off x="7975600" y="3945830"/>
            <a:ext cx="3454400" cy="2023170"/>
          </a:xfrm>
          <a:prstGeom prst="roundRect">
            <a:avLst>
              <a:gd name="adj" fmla="val 941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622300"/>
            <a:ext cx="184348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Бизнес и проекты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Шесть тем для презентации о бизнесе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113161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Как открыть кофейню с нуля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26840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Пошаговый план: от идеи и локации до первого стакана кофе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Налоги для самозанятых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9950" y="244276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Как устроен налог на профессиональный доход и кому он выгоден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SMM для малого бизнеса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867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Какие соцсети выбрать и как продвигать без большого бюджета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23158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528760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Юнит-экономика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73150" y="485963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Как посчитать, сколько вы зарабатываете с одного клиента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23158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05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528760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Франшиза или свой бизнес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79950" y="485963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Сравнение двух путей: риски, вложения и скорость запуска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423158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06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4528760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Анализ конкурентов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485963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Как изучить рынок и найти свою нишу до запуска проекта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11982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049305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97878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90826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83774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576723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-122633"/>
            <a:ext cx="244820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Карьера и личный бренд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71636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Шесть тем, которые помогут заявить о себе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104130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Резюме без опыта работы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Как показать навыки, проекты и учёбу, когда в трудовой книжке пусто.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197078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Профиль в соцсетях как визитка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Что написать в шапке профиля, чтобы вас заметили рекрутеры и клиенты.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290026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Самопрезентация за 30 секунд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Короткий рассказ о себе для знакомств, конференций и встреч с работодателем.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382974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Блог как портфолио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Как вести канал или страницу, чтобы показать экспертизу и собрать примеры работ.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9500" y="475922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Нетворкинг для интровертов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Способы заводить полезные знакомства без шумных мероприятий и стресса.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9500" y="568870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«Расскажите о себе» на собеседовании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Структура ответа, которая помогает за 2 минуты показать сильные стороны.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6770549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Каждая тема — готовая основа для слайдов с примерами и чек-листами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28961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28961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25180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825180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8" name="card8"/>
          <p:cNvSpPr/>
          <p:nvPr/>
        </p:nvSpPr>
        <p:spPr>
          <a:xfrm>
            <a:off x="7975600" y="3825180"/>
            <a:ext cx="34544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622300"/>
            <a:ext cx="153082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Направление 6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Общество, экология и культура: шесть тем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113161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Раздельный сбор мусора в нашем районе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26840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Что мешает жителям сортировать отходы и как это изменить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Культурные стереотипы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99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Откуда берутся стереотипы о народах и почему они живучи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Волонтёрство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86750" y="244276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Кто и зачем идёт в волонтёры и какую пользу это приносит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11093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408110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Судьба деревянных домов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73150" y="473898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Почему исчезает деревянная архитектура и можно ли её спасти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11093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05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409380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Как музеи привлекают молодёжь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79950" y="498028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Какие форматы и проекты работают у новой аудитории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411093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06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4408110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Эко-привычки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4738985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Какие привычки реально снижают нагрузку на природу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768350" y="704850"/>
            <a:ext cx="1648520" cy="330200"/>
          </a:xfrm>
          <a:prstGeom prst="roundRect">
            <a:avLst>
              <a:gd name="adj" fmla="val 5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2A262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819150" cy="3302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6F3EC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9" name="pic9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946150" y="793750"/>
            <a:ext cx="171406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706C67"/>
                </a:solidFill>
                <a:latin typeface="Golos Text"/>
              </a:rPr>
              <a:t>Сужение темы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8350" y="1295400"/>
            <a:ext cx="47117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706C67"/>
                </a:solidFill>
                <a:latin typeface="Golos Text"/>
              </a:rPr>
              <a:t>Как сузить тему: три примера «было → стало»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8350" y="2317115"/>
            <a:ext cx="25687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—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50627" y="2317750"/>
            <a:ext cx="92130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Экология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8350" y="2781856"/>
            <a:ext cx="25687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—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50627" y="2782491"/>
            <a:ext cx="934164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Интернет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8350" y="3246596"/>
            <a:ext cx="25687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—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50627" y="3247231"/>
            <a:ext cx="618232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Спорт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908800" y="787400"/>
            <a:ext cx="75311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6F3EC"/>
                </a:solidFill>
                <a:latin typeface="Golos Text"/>
              </a:rPr>
              <a:t>Было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12890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6F3EC"/>
                </a:solidFill>
                <a:latin typeface="Golos Text"/>
              </a:rPr>
              <a:t>Стало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731000" y="1961515"/>
            <a:ext cx="2248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8B0000"/>
                </a:solidFill>
                <a:latin typeface="Golos Text"/>
              </a:rPr>
              <a:t>+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981230" y="1962150"/>
            <a:ext cx="447417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Golos Text"/>
              </a:rPr>
              <a:t>Раздельный сбор мусора в нашем районе: что мешает жителям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731000" y="2672715"/>
            <a:ext cx="2248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8B0000"/>
                </a:solidFill>
                <a:latin typeface="Golos Text"/>
              </a:rPr>
              <a:t>+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981230" y="2673350"/>
            <a:ext cx="370593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Golos Text"/>
              </a:rPr>
              <a:t>Как родителям защитить детей в сети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731000" y="3137456"/>
            <a:ext cx="22483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8B0000"/>
                </a:solidFill>
                <a:latin typeface="Golos Text"/>
              </a:rPr>
              <a:t>+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981230" y="3138091"/>
            <a:ext cx="474603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Golos Text"/>
              </a:rPr>
              <a:t>Травмы в любительском футболе: как их избежать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Темы для презентаций: идеи по направлениям</dc:title>
  <dc:creator>Слайда</dc:creator>
</cp:coreProperties>
</file>