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я расскажу вам об Александре Сергеевиче Пушкине — солнце русской поэзии, человеке, который изменил русский язык и культуру. Мы пройдем путь от его детства до трагической дуэли и узнаем, почему его творчество остается бессмертным.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Почему мы до сих пор говорим о Пушкине? Потому что он не просто великий поэт, а точка отсчёта для всей нашей культуры. Он соединил книжную речь с живой народной, и с тех пор русский язык обрёл ту форму, в которой мы говорим и пишем. Его сюжеты и герои окружают нас в кино, театре, музыке и повседневных цитатах. А значит, сохранять и читать Пушкина — это сохранять наш культурный код. Недаром ещё Григорьев сказал: «Пушкин — наше всё».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Александр Пушкин появился на свет в Москве, в дворянской семье, где царил культ французской литературы. Отец, Сергей Львович, писал стихи, мать была внучкой Ганнибала — знаменитого арапа Петра Великого. В доме была огромная библиотека, и Саша с шести лет начал сочинять стихи на французском. Но главным его наставником в мире народного языка стала няня Арина Родионовна — именно её сказки и песни разбудили в будущем поэте родную русскую стихию. Эта смесь европейского просвещения и народной мудрости и сформировала его гений.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Царскосельском лицее Пушкин обрёл не только образование, но и верных друзей на всю жизнь. Антон Дельвиг, Иван Пущин и Вильгельм Кюхельбекер стали его ближайшими товарищами. Вместе они пережили годы учёбы, первые поэтические опыты и навсегда сохранили это братство. Сам Пушкин писал: «Друзья мои, прекрасен наш союз!» Эта дружба поддерживала его в самые трудные минуты жизни.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После публикации вольнолюбивых стихов Пушкина сослали на юг. В Кишинёве и Одессе он провёл четыре года, много путешествовал. На Кавказе и в Крыму возникли замыслы поэм «Кавказский пленник» и «Бахчисарайский фонтан». Именно эти годы принесли ему всероссийскую славу. Мы видим карту его странствий: Кишинёв, Одесса, Кавказ, Крым. Дальше вы узнаете о ссылке в Михайловское.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Два года в Михайловском Пушкин провёл в настоящей ссылке — без друзей, в глуши. Но именно здесь он впервые услышал живую народную речь, записал песни и сказки, увидел крестьянский быт без прикрас. Из этой близости к народу и родилась идея «Бориса Годунова» — трагедии о власти, совести и истории. Пушкин писал её в 1825 году и сам называл этот опыт переломным для себя. Обратите внимание на финал: после убийства царя народ молчит — это было неожиданно смело для той эпохи.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Центральное произведение этого периода — роман в стихах «Евгений Онегин», который Пушкин писал более семи лет. Его называют энциклопедией русской жизни: здесь и светский Петербург, и деревенская глушь, и дуэли, и любовь. Рядом с романом — большие поэмы «Полтава» и «Медный всадник», а также проза: «Пиковая дама» и «Капитанская дочка». Каждое из этих произведений открыло новую грань пушкинского гения — от исторической эпопеи до психологической повести. Именно тогда сложился тот Пушкин, которого мы знаем: поэт, историк, прозаик. А дальше мы поговорим о его сказках — ещё одной важной стороне творчества.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Сказки Пушкин создал в 1830-е годы — это был период, когда он особенно глубоко обратился к народной поэзии. Четыре знаменитые сказки — «О царе Салтане», «О рыбаке и рыбке», «О мёртвой царевне и семи богатырях» и «О золотом петушке» — вышли из-под его пера за несколько лет. В их основе — сюжеты, услышанные от няни Арины Родионовны, но Пушкин переработал их, добавив авторской иронии и философии. Эти сказки стали мостиком между фольклором и высокой литературой. До сих пор они остаются любимым чтением и для детей, и для взрослых.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Семья всегда была для Пушкина важной опорой. В 1831 году он женился на Наталье Гончаровой — их брак продлился шесть лет, до самой гибели поэта. У них родилось четверо детей, и Пушкин очень трепетно относился к своему отцовству. Светская жизнь Петербурга требовала постоянного присутствия на балах, но именно в семейном кругу поэт находил покой. Последним пристанищем Пушкиных стала квартира на набережной Мойки, где сегодня открыт музей. Увы, светские интриги вокруг Натальи Николаевны сыграли роковую роль в судьбе поэта.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январе 1837 года конфликт с Дантесом достиг предела. Анонимные пасквили и открытые ухаживания кавалергарда за Натальей Николаевной вынудили Пушкина вызвать его на дуэль. 27 января на Чёрной речке поэт был смертельно ранен в живот. Два дня борьбы за жизнь не принесли спасения — 29 января Пушкина не стало. Его смерть стала национальной трагедией и потрясла всю Россию.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fde6669e37a1246.png"/><Relationship Id="rId4" Type="http://schemas.openxmlformats.org/officeDocument/2006/relationships/image" Target="../media/m84bf2e6c7fdd2ae3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f078374dc8ec1d0b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f4df1e512ea5814.png"/><Relationship Id="rId4" Type="http://schemas.openxmlformats.org/officeDocument/2006/relationships/image" Target="../media/mb29d0cd1e78b9789.jpe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136c2ebee92c76db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782b3a01d6e5c57.png"/><Relationship Id="rId4" Type="http://schemas.openxmlformats.org/officeDocument/2006/relationships/image" Target="../media/me2822deb55a6e9f0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f4df1e512ea5814.png"/><Relationship Id="rId4" Type="http://schemas.openxmlformats.org/officeDocument/2006/relationships/image" Target="../media/m2fb7de5e50c82f41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0782b3a01d6e5c57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fb4dc148975dbd06.png"/><Relationship Id="rId4" Type="http://schemas.openxmlformats.org/officeDocument/2006/relationships/image" Target="../media/m0edd89efa692df15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f4df1e512ea5814.png"/><Relationship Id="rId4" Type="http://schemas.openxmlformats.org/officeDocument/2006/relationships/image" Target="../media/m7f660e389aef3162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e92746d3229a0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4200"/>
            <a:ext cx="153118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Golos Text"/>
              </a:rPr>
              <a:t>А. С. Пушкин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92826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Golos Text"/>
              </a:rPr>
              <a:t>Презентация · Жизнь и творчество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18861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Lora"/>
              </a:rPr>
              <a:t>Александр Сергеевич Пушкин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Golos Text"/>
              </a:rPr>
              <a:t>Жизнь и творчество великого поэта (1799–1837): от детства до бессмертия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920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868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816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765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806748"/>
            <a:ext cx="104636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Наследие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0101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Значение Пушкина для русской культуры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97068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Основоположник литературного языка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Соединил книжную и народную речь и создал нормы современного русского языка.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90016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Создатель новой русской литературы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Открыл путь классике — от Гоголя и Достоевского до писателей XX века.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2964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Источник образов и сюжетов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Строки, герои и темы Пушкина стали частью культурного кода России и мира.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75912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Символ единства нации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Пушкин объединяет поколения; сохранить его наследие — наша задача.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84096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«Пушкин — наше всё» — Аполлон Григорьев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434135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1745" t="0" r="1745" b="0"/>
          <a:stretch>
            <a:fillRect/>
          </a:stretch>
        </p:blipFill>
        <p:spPr>
          <a:xfrm>
            <a:off x="6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Биография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A2622"/>
                </a:solidFill>
                <a:latin typeface="Lora"/>
              </a:rPr>
              <a:t>Детство в Москве и семья Пушкина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842000" y="2019945"/>
            <a:ext cx="5613400" cy="200392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Александр Пушкин родился 6 июня 1799 года в Москве. Отец, Сергей Львович, был дворянином и любителем словесности, мать — Надежда Осиповна, внучка Ганнибала. В доме была богатая библиотека, и Саша рано пристрастился к чтению. Особое влияние на будущего поэта оказала няня Арина Родионовна, чьи сказки и песни стали источником народной поэзии.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121400" y="4269284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A2622"/>
                </a:solidFill>
                <a:latin typeface="Golos Text"/>
              </a:rPr>
              <a:t>Арина Родионовна — няня, подарившая Пушкину мир народных сказок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532434" y="297428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EBD6CD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206901" y="297428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EBD6C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881467" y="297428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EBD6C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455440"/>
            <a:ext cx="1685727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Лицейские годы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7991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Царскосельский лицей и друзья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54634" y="348545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8B0000"/>
                </a:solidFill>
                <a:latin typeface="Lora"/>
              </a:rPr>
              <a:t>АД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36439" y="4911030"/>
            <a:ext cx="196988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2A2622"/>
                </a:solidFill>
                <a:latin typeface="Lora"/>
              </a:rPr>
              <a:t>Антон Дельвиг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387066" y="5218311"/>
            <a:ext cx="206873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8B0000"/>
                </a:solidFill>
                <a:latin typeface="Golos Text"/>
              </a:rPr>
              <a:t>Поэт, лицейский друг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029101" y="348545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8B0000"/>
                </a:solidFill>
                <a:latin typeface="Lora"/>
              </a:rPr>
              <a:t>ИП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266521" y="4911030"/>
            <a:ext cx="165866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2A2622"/>
                </a:solidFill>
                <a:latin typeface="Lora"/>
              </a:rPr>
              <a:t>Иван Пущин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792452" y="5218311"/>
            <a:ext cx="2606897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8B0000"/>
                </a:solidFill>
                <a:latin typeface="Golos Text"/>
              </a:rPr>
              <a:t>Декабрист, лицейский друг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703667" y="348545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8B0000"/>
                </a:solidFill>
                <a:latin typeface="Lora"/>
              </a:rPr>
              <a:t>ВК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136692" y="4911030"/>
            <a:ext cx="3267551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2A2622"/>
                </a:solidFill>
                <a:latin typeface="Lora"/>
              </a:rPr>
              <a:t>Вильгельм Кюхельбекер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736100" y="5218311"/>
            <a:ext cx="206873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8B0000"/>
                </a:solidFill>
                <a:latin typeface="Golos Text"/>
              </a:rPr>
              <a:t>Поэт, лицейский друг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4" name="pic4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16261"/>
            <a:ext cx="10668000" cy="4394200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1117600" y="622300"/>
            <a:ext cx="103255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1820–1824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8102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Ранняя слава и южная ссылка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8901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Южная ссылка: 6 мая 1820 — 31 июля 1824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377243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8058" t="0" r="28058" b="0"/>
          <a:stretch>
            <a:fillRect/>
          </a:stretch>
        </p:blipFill>
        <p:spPr>
          <a:xfrm>
            <a:off x="6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Михайловское, 1824–1826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A2622"/>
                </a:solidFill>
                <a:latin typeface="Lora"/>
              </a:rPr>
              <a:t>Михайловское и «Борис Годунов»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842000" y="20199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В 1824–1826 годах Пушкин жил в родовом имении Михайловское под надзором. Вдали от столиц он слушал песни и сказки крестьян, вёл споры с соседями и много читал. Здесь сложился замысел и была написана историческая трагедия «Борис Годунов» — о власти, совести и народе.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121400" y="3700363"/>
            <a:ext cx="5379938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A2622"/>
                </a:solidFill>
                <a:latin typeface="Golos Text"/>
              </a:rPr>
              <a:t>«Народ безмолвствует» — финальная ремарка трагедии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25180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825180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22300"/>
            <a:ext cx="232842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Главные произведения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«Евгений Онегин» и главные произведения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«Евгений Онегин»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1823–1831, роман в стихах, «энциклопедия русской жизни»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«Полтава»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1828, поэма о Петре I и Полтавской битве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«Медный всадник»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1833, поэма о Петербурге и судьбе «маленького человека»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11093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40811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«Пиковая дама»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73898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1834, повесть о страсти к карточной игре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11093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40811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«Капитанская дочка»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738945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1836, роман о Пугачёвском бунте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673402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1830-е годы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921052"/>
            <a:ext cx="9525000" cy="57810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452"/>
              </a:lnSpc>
            </a:pPr>
            <a:r>
              <a:rPr lang="ru-RU" sz="4200" b="1" spc="-83">
                <a:solidFill>
                  <a:srgbClr val="F6F3EC"/>
                </a:solidFill>
                <a:latin typeface="Lora"/>
              </a:rPr>
              <a:t>Сказки Пушкина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73725"/>
            <a:ext cx="7010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6F3EB"/>
                </a:solidFill>
                <a:latin typeface="Golos Text"/>
              </a:rPr>
              <a:t>«О царе Салтане», «О рыбаке и рыбке», «О мёртвой царевне и семи богатырях», «О золотом петушке»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77243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0" t="4002" r="0" b="4002"/>
          <a:stretch>
            <a:fillRect/>
          </a:stretch>
        </p:blipFill>
        <p:spPr>
          <a:xfrm>
            <a:off x="6991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Семья поэта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A2622"/>
                </a:solidFill>
                <a:latin typeface="Lora"/>
              </a:rPr>
              <a:t>Наталья Гончарова и четверо детей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199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В 1831 году Пушкин обвенчался с Натальей Николаевной Гончаровой — одной из первых красавиц Петербурга. В браке родилось четверо детей: Мария, Александр, Григорий и Наталья. Семья вела светский образ жизни, а квартира на набережной Мойки стала последним домом поэта.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700363"/>
            <a:ext cx="3982641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A2622"/>
                </a:solidFill>
                <a:latin typeface="Golos Text"/>
              </a:rPr>
              <a:t>Четверо детей — два сына и две дочери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2131120"/>
            <a:ext cx="174478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Январь 1837 года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047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Дуэль с Дантесом и последние дни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2536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0000"/>
                </a:solidFill>
                <a:latin typeface="Golos Text"/>
              </a:rPr>
              <a:t>1837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939480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Предпосылки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53805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Анонимные пасквили и конфликт с Дантесом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2536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0000"/>
                </a:solidFill>
                <a:latin typeface="Golos Text"/>
              </a:rPr>
              <a:t>27 янв.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3939480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Дуэль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19600" y="4253805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Дуэль на Чёрной речке, смертельное ранение Пушкина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25368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29 янв.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3939480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Кончина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077200" y="4253805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Скончался от ранения в своей квартире на Мойке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 С. Пушкин</dc:title>
  <dc:creator>Слайда</dc:creator>
</cp:coreProperties>
</file>