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Default Extension="gif" ContentType="image/gif"/>
  <Default Extension="svg" ContentType="image/svg+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101"/>
    <p:sldId id="257" r:id="rId102"/>
    <p:sldId id="258" r:id="rId103"/>
    <p:sldId id="259" r:id="rId104"/>
    <p:sldId id="260" r:id="rId105"/>
    <p:sldId id="261" r:id="rId106"/>
    <p:sldId id="262" r:id="rId107"/>
    <p:sldId id="263" r:id="rId108"/>
    <p:sldId id="264" r:id="rId109"/>
    <p:sldId id="265" r:id="rId110"/>
  </p:sldIdLst>
  <p:sldSz cx="12192000" cy="6858000"/>
  <p:notesSz cx="6858000" cy="9144000"/>
</p:presentation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101" Type="http://schemas.openxmlformats.org/officeDocument/2006/relationships/slide" Target="slides/slide1.xml"/><Relationship Id="rId102" Type="http://schemas.openxmlformats.org/officeDocument/2006/relationships/slide" Target="slides/slide2.xml"/><Relationship Id="rId103" Type="http://schemas.openxmlformats.org/officeDocument/2006/relationships/slide" Target="slides/slide3.xml"/><Relationship Id="rId104" Type="http://schemas.openxmlformats.org/officeDocument/2006/relationships/slide" Target="slides/slide4.xml"/><Relationship Id="rId105" Type="http://schemas.openxmlformats.org/officeDocument/2006/relationships/slide" Target="slides/slide5.xml"/><Relationship Id="rId106" Type="http://schemas.openxmlformats.org/officeDocument/2006/relationships/slide" Target="slides/slide6.xml"/><Relationship Id="rId107" Type="http://schemas.openxmlformats.org/officeDocument/2006/relationships/slide" Target="slides/slide7.xml"/><Relationship Id="rId108" Type="http://schemas.openxmlformats.org/officeDocument/2006/relationships/slide" Target="slides/slide8.xml"/><Relationship Id="rId109" Type="http://schemas.openxmlformats.org/officeDocument/2006/relationships/slide" Target="slides/slide9.xml"/><Relationship Id="rId110" Type="http://schemas.openxmlformats.org/officeDocument/2006/relationships/slide" Target="slides/slide10.xml"/></Relationship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3" Type="http://schemas.openxmlformats.org/officeDocument/2006/relationships/image" Target="../media/m10c2d7da9b8e181a.png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3" Type="http://schemas.openxmlformats.org/officeDocument/2006/relationships/image" Target="../media/m10c2d7da9b8e181a.png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3" Type="http://schemas.openxmlformats.org/officeDocument/2006/relationships/image" Target="../media/m10c2d7da9b8e181a.png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3" Type="http://schemas.openxmlformats.org/officeDocument/2006/relationships/image" Target="../media/m10c2d7da9b8e181a.png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3" Type="http://schemas.openxmlformats.org/officeDocument/2006/relationships/image" Target="../media/m10c2d7da9b8e181a.png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3" Type="http://schemas.openxmlformats.org/officeDocument/2006/relationships/image" Target="../media/m10c2d7da9b8e181a.png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3" Type="http://schemas.openxmlformats.org/officeDocument/2006/relationships/image" Target="../media/m10c2d7da9b8e181a.png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3" Type="http://schemas.openxmlformats.org/officeDocument/2006/relationships/image" Target="../media/m10c2d7da9b8e181a.png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3" Type="http://schemas.openxmlformats.org/officeDocument/2006/relationships/image" Target="../media/m10c2d7da9b8e181a.png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3" Type="http://schemas.openxmlformats.org/officeDocument/2006/relationships/image" Target="../media/m10c2d7da9b8e181a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181652" y="2317750"/>
            <a:ext cx="768548" cy="196850"/>
          </a:xfrm>
          <a:prstGeom prst="roundRect">
            <a:avLst>
              <a:gd name="adj" fmla="val 50000"/>
            </a:avLst>
          </a:prstGeom>
          <a:solidFill>
            <a:srgbClr val="1A73E8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4140200" y="2317750"/>
            <a:ext cx="596503" cy="20955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6350" cap="flat">
            <a:solidFill>
              <a:srgbClr val="9AA0A6"/>
            </a:solidFill>
          </a:ln>
        </p:spPr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4140200" y="749300"/>
            <a:ext cx="4445000" cy="2032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250"/>
              </a:lnSpc>
            </a:pPr>
            <a:r>
              <a:rPr lang="ru-RU" sz="1800">
                <a:solidFill>
                  <a:srgbClr val="202124"/>
                </a:solidFill>
                <a:latin typeface="Arial"/>
              </a:rPr>
              <a:t>Не удается получить доступ к сайту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4140200" y="1041400"/>
            <a:ext cx="2921198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Сайт </a:t>
            </a:r>
            <a:r>
              <a:rPr lang="ru-RU" sz="1125" b="1">
                <a:solidFill>
                  <a:srgbClr val="5F6368"/>
                </a:solidFill>
                <a:latin typeface="Arial"/>
              </a:rPr>
              <a:t>localhost</a:t>
            </a:r>
            <a:r>
              <a:rPr lang="ru-RU" sz="1125">
                <a:solidFill>
                  <a:srgbClr val="5F6368"/>
                </a:solidFill>
                <a:latin typeface="Arial"/>
              </a:rPr>
              <a:t> не позволяет установить соединение.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4140200" y="1289050"/>
            <a:ext cx="4445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Попробуйте сделать следующее: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4394200" y="1441450"/>
            <a:ext cx="4191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Проверьте подключение к интернету.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4394200" y="1593850"/>
            <a:ext cx="4191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1A73E8"/>
                </a:solidFill>
                <a:latin typeface="Arial"/>
              </a:rPr>
              <a:t>Проверьте настройки прокси-сервера и брандмауэра</a:t>
            </a:r>
            <a:r>
              <a:rPr lang="ru-RU" sz="1125">
                <a:solidFill>
                  <a:srgbClr val="5F6368"/>
                </a:solidFill>
                <a:latin typeface="Arial"/>
              </a:rPr>
              <a:t>.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4140200" y="1838325"/>
            <a:ext cx="4445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900" cap="all">
                <a:solidFill>
                  <a:srgbClr val="5F6368"/>
                </a:solidFill>
                <a:latin typeface="Arial"/>
              </a:rPr>
              <a:t>ERR_CONNECTION_REFUSED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7219752" y="2366169"/>
            <a:ext cx="692348" cy="112713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ctr">
              <a:lnSpc>
                <a:spcPts val="1181"/>
              </a:lnSpc>
            </a:pPr>
            <a:r>
              <a:rPr lang="ru-RU" sz="984">
                <a:solidFill>
                  <a:srgbClr val="FFFFFF"/>
                </a:solidFill>
                <a:latin typeface="Arial"/>
              </a:rPr>
              <a:t>Перезагрузить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4178300" y="2372519"/>
            <a:ext cx="520303" cy="112713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ctr">
              <a:lnSpc>
                <a:spcPts val="1181"/>
              </a:lnSpc>
            </a:pPr>
            <a:r>
              <a:rPr lang="ru-RU" sz="984">
                <a:solidFill>
                  <a:srgbClr val="5F6368"/>
                </a:solidFill>
                <a:latin typeface="Arial"/>
              </a:rPr>
              <a:t>Сведения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181652" y="2317750"/>
            <a:ext cx="768548" cy="196850"/>
          </a:xfrm>
          <a:prstGeom prst="roundRect">
            <a:avLst>
              <a:gd name="adj" fmla="val 50000"/>
            </a:avLst>
          </a:prstGeom>
          <a:solidFill>
            <a:srgbClr val="1A73E8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4140200" y="2317750"/>
            <a:ext cx="596503" cy="20955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6350" cap="flat">
            <a:solidFill>
              <a:srgbClr val="9AA0A6"/>
            </a:solidFill>
          </a:ln>
        </p:spPr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4140200" y="749300"/>
            <a:ext cx="4445000" cy="2032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250"/>
              </a:lnSpc>
            </a:pPr>
            <a:r>
              <a:rPr lang="ru-RU" sz="1800">
                <a:solidFill>
                  <a:srgbClr val="202124"/>
                </a:solidFill>
                <a:latin typeface="Arial"/>
              </a:rPr>
              <a:t>Не удается получить доступ к сайту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4140200" y="1041400"/>
            <a:ext cx="2921198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Сайт </a:t>
            </a:r>
            <a:r>
              <a:rPr lang="ru-RU" sz="1125" b="1">
                <a:solidFill>
                  <a:srgbClr val="5F6368"/>
                </a:solidFill>
                <a:latin typeface="Arial"/>
              </a:rPr>
              <a:t>localhost</a:t>
            </a:r>
            <a:r>
              <a:rPr lang="ru-RU" sz="1125">
                <a:solidFill>
                  <a:srgbClr val="5F6368"/>
                </a:solidFill>
                <a:latin typeface="Arial"/>
              </a:rPr>
              <a:t> не позволяет установить соединение.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4140200" y="1289050"/>
            <a:ext cx="4445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Попробуйте сделать следующее: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4394200" y="1441450"/>
            <a:ext cx="4191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Проверьте подключение к интернету.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4394200" y="1593850"/>
            <a:ext cx="4191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1A73E8"/>
                </a:solidFill>
                <a:latin typeface="Arial"/>
              </a:rPr>
              <a:t>Проверьте настройки прокси-сервера и брандмауэра</a:t>
            </a:r>
            <a:r>
              <a:rPr lang="ru-RU" sz="1125">
                <a:solidFill>
                  <a:srgbClr val="5F6368"/>
                </a:solidFill>
                <a:latin typeface="Arial"/>
              </a:rPr>
              <a:t>.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4140200" y="1838325"/>
            <a:ext cx="4445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900" cap="all">
                <a:solidFill>
                  <a:srgbClr val="5F6368"/>
                </a:solidFill>
                <a:latin typeface="Arial"/>
              </a:rPr>
              <a:t>ERR_CONNECTION_REFUSED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7219752" y="2366169"/>
            <a:ext cx="692348" cy="112713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ctr">
              <a:lnSpc>
                <a:spcPts val="1181"/>
              </a:lnSpc>
            </a:pPr>
            <a:r>
              <a:rPr lang="ru-RU" sz="984">
                <a:solidFill>
                  <a:srgbClr val="FFFFFF"/>
                </a:solidFill>
                <a:latin typeface="Arial"/>
              </a:rPr>
              <a:t>Перезагрузить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4178300" y="2372519"/>
            <a:ext cx="520303" cy="112713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ctr">
              <a:lnSpc>
                <a:spcPts val="1181"/>
              </a:lnSpc>
            </a:pPr>
            <a:r>
              <a:rPr lang="ru-RU" sz="984">
                <a:solidFill>
                  <a:srgbClr val="5F6368"/>
                </a:solidFill>
                <a:latin typeface="Arial"/>
              </a:rPr>
              <a:t>Сведения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181652" y="2317750"/>
            <a:ext cx="768548" cy="196850"/>
          </a:xfrm>
          <a:prstGeom prst="roundRect">
            <a:avLst>
              <a:gd name="adj" fmla="val 50000"/>
            </a:avLst>
          </a:prstGeom>
          <a:solidFill>
            <a:srgbClr val="1A73E8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4140200" y="2317750"/>
            <a:ext cx="596503" cy="20955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6350" cap="flat">
            <a:solidFill>
              <a:srgbClr val="9AA0A6"/>
            </a:solidFill>
          </a:ln>
        </p:spPr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4140200" y="749300"/>
            <a:ext cx="4445000" cy="2032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250"/>
              </a:lnSpc>
            </a:pPr>
            <a:r>
              <a:rPr lang="ru-RU" sz="1800">
                <a:solidFill>
                  <a:srgbClr val="202124"/>
                </a:solidFill>
                <a:latin typeface="Arial"/>
              </a:rPr>
              <a:t>Не удается получить доступ к сайту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4140200" y="1041400"/>
            <a:ext cx="2921198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Сайт </a:t>
            </a:r>
            <a:r>
              <a:rPr lang="ru-RU" sz="1125" b="1">
                <a:solidFill>
                  <a:srgbClr val="5F6368"/>
                </a:solidFill>
                <a:latin typeface="Arial"/>
              </a:rPr>
              <a:t>localhost</a:t>
            </a:r>
            <a:r>
              <a:rPr lang="ru-RU" sz="1125">
                <a:solidFill>
                  <a:srgbClr val="5F6368"/>
                </a:solidFill>
                <a:latin typeface="Arial"/>
              </a:rPr>
              <a:t> не позволяет установить соединение.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4140200" y="1289050"/>
            <a:ext cx="4445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Попробуйте сделать следующее: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4394200" y="1441450"/>
            <a:ext cx="4191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Проверьте подключение к интернету.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4394200" y="1593850"/>
            <a:ext cx="4191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1A73E8"/>
                </a:solidFill>
                <a:latin typeface="Arial"/>
              </a:rPr>
              <a:t>Проверьте настройки прокси-сервера и брандмауэра</a:t>
            </a:r>
            <a:r>
              <a:rPr lang="ru-RU" sz="1125">
                <a:solidFill>
                  <a:srgbClr val="5F6368"/>
                </a:solidFill>
                <a:latin typeface="Arial"/>
              </a:rPr>
              <a:t>.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4140200" y="1838325"/>
            <a:ext cx="4445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900" cap="all">
                <a:solidFill>
                  <a:srgbClr val="5F6368"/>
                </a:solidFill>
                <a:latin typeface="Arial"/>
              </a:rPr>
              <a:t>ERR_CONNECTION_REFUSED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7219752" y="2366169"/>
            <a:ext cx="692348" cy="112713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ctr">
              <a:lnSpc>
                <a:spcPts val="1181"/>
              </a:lnSpc>
            </a:pPr>
            <a:r>
              <a:rPr lang="ru-RU" sz="984">
                <a:solidFill>
                  <a:srgbClr val="FFFFFF"/>
                </a:solidFill>
                <a:latin typeface="Arial"/>
              </a:rPr>
              <a:t>Перезагрузить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4178300" y="2372519"/>
            <a:ext cx="520303" cy="112713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ctr">
              <a:lnSpc>
                <a:spcPts val="1181"/>
              </a:lnSpc>
            </a:pPr>
            <a:r>
              <a:rPr lang="ru-RU" sz="984">
                <a:solidFill>
                  <a:srgbClr val="5F6368"/>
                </a:solidFill>
                <a:latin typeface="Arial"/>
              </a:rPr>
              <a:t>Сведения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181652" y="2317750"/>
            <a:ext cx="768548" cy="196850"/>
          </a:xfrm>
          <a:prstGeom prst="roundRect">
            <a:avLst>
              <a:gd name="adj" fmla="val 50000"/>
            </a:avLst>
          </a:prstGeom>
          <a:solidFill>
            <a:srgbClr val="1A73E8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4140200" y="2317750"/>
            <a:ext cx="596503" cy="20955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6350" cap="flat">
            <a:solidFill>
              <a:srgbClr val="9AA0A6"/>
            </a:solidFill>
          </a:ln>
        </p:spPr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4140200" y="749300"/>
            <a:ext cx="4445000" cy="2032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250"/>
              </a:lnSpc>
            </a:pPr>
            <a:r>
              <a:rPr lang="ru-RU" sz="1800">
                <a:solidFill>
                  <a:srgbClr val="202124"/>
                </a:solidFill>
                <a:latin typeface="Arial"/>
              </a:rPr>
              <a:t>Не удается получить доступ к сайту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4140200" y="1041400"/>
            <a:ext cx="2921198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Сайт </a:t>
            </a:r>
            <a:r>
              <a:rPr lang="ru-RU" sz="1125" b="1">
                <a:solidFill>
                  <a:srgbClr val="5F6368"/>
                </a:solidFill>
                <a:latin typeface="Arial"/>
              </a:rPr>
              <a:t>localhost</a:t>
            </a:r>
            <a:r>
              <a:rPr lang="ru-RU" sz="1125">
                <a:solidFill>
                  <a:srgbClr val="5F6368"/>
                </a:solidFill>
                <a:latin typeface="Arial"/>
              </a:rPr>
              <a:t> не позволяет установить соединение.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4140200" y="1289050"/>
            <a:ext cx="4445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Попробуйте сделать следующее: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4394200" y="1441450"/>
            <a:ext cx="4191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Проверьте подключение к интернету.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4394200" y="1593850"/>
            <a:ext cx="4191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1A73E8"/>
                </a:solidFill>
                <a:latin typeface="Arial"/>
              </a:rPr>
              <a:t>Проверьте настройки прокси-сервера и брандмауэра</a:t>
            </a:r>
            <a:r>
              <a:rPr lang="ru-RU" sz="1125">
                <a:solidFill>
                  <a:srgbClr val="5F6368"/>
                </a:solidFill>
                <a:latin typeface="Arial"/>
              </a:rPr>
              <a:t>.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4140200" y="1838325"/>
            <a:ext cx="4445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900" cap="all">
                <a:solidFill>
                  <a:srgbClr val="5F6368"/>
                </a:solidFill>
                <a:latin typeface="Arial"/>
              </a:rPr>
              <a:t>ERR_CONNECTION_REFUSED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7219752" y="2366169"/>
            <a:ext cx="692348" cy="112713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ctr">
              <a:lnSpc>
                <a:spcPts val="1181"/>
              </a:lnSpc>
            </a:pPr>
            <a:r>
              <a:rPr lang="ru-RU" sz="984">
                <a:solidFill>
                  <a:srgbClr val="FFFFFF"/>
                </a:solidFill>
                <a:latin typeface="Arial"/>
              </a:rPr>
              <a:t>Перезагрузить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4178300" y="2372519"/>
            <a:ext cx="520303" cy="112713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ctr">
              <a:lnSpc>
                <a:spcPts val="1181"/>
              </a:lnSpc>
            </a:pPr>
            <a:r>
              <a:rPr lang="ru-RU" sz="984">
                <a:solidFill>
                  <a:srgbClr val="5F6368"/>
                </a:solidFill>
                <a:latin typeface="Arial"/>
              </a:rPr>
              <a:t>Сведения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181652" y="2317750"/>
            <a:ext cx="768548" cy="196850"/>
          </a:xfrm>
          <a:prstGeom prst="roundRect">
            <a:avLst>
              <a:gd name="adj" fmla="val 50000"/>
            </a:avLst>
          </a:prstGeom>
          <a:solidFill>
            <a:srgbClr val="1A73E8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4140200" y="2317750"/>
            <a:ext cx="596503" cy="20955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6350" cap="flat">
            <a:solidFill>
              <a:srgbClr val="9AA0A6"/>
            </a:solidFill>
          </a:ln>
        </p:spPr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4140200" y="749300"/>
            <a:ext cx="4445000" cy="2032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250"/>
              </a:lnSpc>
            </a:pPr>
            <a:r>
              <a:rPr lang="ru-RU" sz="1800">
                <a:solidFill>
                  <a:srgbClr val="202124"/>
                </a:solidFill>
                <a:latin typeface="Arial"/>
              </a:rPr>
              <a:t>Не удается получить доступ к сайту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4140200" y="1041400"/>
            <a:ext cx="2921198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Сайт </a:t>
            </a:r>
            <a:r>
              <a:rPr lang="ru-RU" sz="1125" b="1">
                <a:solidFill>
                  <a:srgbClr val="5F6368"/>
                </a:solidFill>
                <a:latin typeface="Arial"/>
              </a:rPr>
              <a:t>localhost</a:t>
            </a:r>
            <a:r>
              <a:rPr lang="ru-RU" sz="1125">
                <a:solidFill>
                  <a:srgbClr val="5F6368"/>
                </a:solidFill>
                <a:latin typeface="Arial"/>
              </a:rPr>
              <a:t> не позволяет установить соединение.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4140200" y="1289050"/>
            <a:ext cx="4445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Попробуйте сделать следующее: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4394200" y="1441450"/>
            <a:ext cx="4191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Проверьте подключение к интернету.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4394200" y="1593850"/>
            <a:ext cx="4191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1A73E8"/>
                </a:solidFill>
                <a:latin typeface="Arial"/>
              </a:rPr>
              <a:t>Проверьте настройки прокси-сервера и брандмауэра</a:t>
            </a:r>
            <a:r>
              <a:rPr lang="ru-RU" sz="1125">
                <a:solidFill>
                  <a:srgbClr val="5F6368"/>
                </a:solidFill>
                <a:latin typeface="Arial"/>
              </a:rPr>
              <a:t>.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4140200" y="1838325"/>
            <a:ext cx="4445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900" cap="all">
                <a:solidFill>
                  <a:srgbClr val="5F6368"/>
                </a:solidFill>
                <a:latin typeface="Arial"/>
              </a:rPr>
              <a:t>ERR_CONNECTION_REFUSED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7219752" y="2366169"/>
            <a:ext cx="692348" cy="112713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ctr">
              <a:lnSpc>
                <a:spcPts val="1181"/>
              </a:lnSpc>
            </a:pPr>
            <a:r>
              <a:rPr lang="ru-RU" sz="984">
                <a:solidFill>
                  <a:srgbClr val="FFFFFF"/>
                </a:solidFill>
                <a:latin typeface="Arial"/>
              </a:rPr>
              <a:t>Перезагрузить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4178300" y="2372519"/>
            <a:ext cx="520303" cy="112713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ctr">
              <a:lnSpc>
                <a:spcPts val="1181"/>
              </a:lnSpc>
            </a:pPr>
            <a:r>
              <a:rPr lang="ru-RU" sz="984">
                <a:solidFill>
                  <a:srgbClr val="5F6368"/>
                </a:solidFill>
                <a:latin typeface="Arial"/>
              </a:rPr>
              <a:t>Сведения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181652" y="2317750"/>
            <a:ext cx="768548" cy="196850"/>
          </a:xfrm>
          <a:prstGeom prst="roundRect">
            <a:avLst>
              <a:gd name="adj" fmla="val 50000"/>
            </a:avLst>
          </a:prstGeom>
          <a:solidFill>
            <a:srgbClr val="1A73E8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4140200" y="2317750"/>
            <a:ext cx="596503" cy="20955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6350" cap="flat">
            <a:solidFill>
              <a:srgbClr val="9AA0A6"/>
            </a:solidFill>
          </a:ln>
        </p:spPr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4140200" y="749300"/>
            <a:ext cx="4445000" cy="2032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250"/>
              </a:lnSpc>
            </a:pPr>
            <a:r>
              <a:rPr lang="ru-RU" sz="1800">
                <a:solidFill>
                  <a:srgbClr val="202124"/>
                </a:solidFill>
                <a:latin typeface="Arial"/>
              </a:rPr>
              <a:t>Не удается получить доступ к сайту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4140200" y="1041400"/>
            <a:ext cx="2921198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Сайт </a:t>
            </a:r>
            <a:r>
              <a:rPr lang="ru-RU" sz="1125" b="1">
                <a:solidFill>
                  <a:srgbClr val="5F6368"/>
                </a:solidFill>
                <a:latin typeface="Arial"/>
              </a:rPr>
              <a:t>localhost</a:t>
            </a:r>
            <a:r>
              <a:rPr lang="ru-RU" sz="1125">
                <a:solidFill>
                  <a:srgbClr val="5F6368"/>
                </a:solidFill>
                <a:latin typeface="Arial"/>
              </a:rPr>
              <a:t> не позволяет установить соединение.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4140200" y="1289050"/>
            <a:ext cx="4445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Попробуйте сделать следующее: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4394200" y="1441450"/>
            <a:ext cx="4191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Проверьте подключение к интернету.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4394200" y="1593850"/>
            <a:ext cx="4191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1A73E8"/>
                </a:solidFill>
                <a:latin typeface="Arial"/>
              </a:rPr>
              <a:t>Проверьте настройки прокси-сервера и брандмауэра</a:t>
            </a:r>
            <a:r>
              <a:rPr lang="ru-RU" sz="1125">
                <a:solidFill>
                  <a:srgbClr val="5F6368"/>
                </a:solidFill>
                <a:latin typeface="Arial"/>
              </a:rPr>
              <a:t>.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4140200" y="1838325"/>
            <a:ext cx="4445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900" cap="all">
                <a:solidFill>
                  <a:srgbClr val="5F6368"/>
                </a:solidFill>
                <a:latin typeface="Arial"/>
              </a:rPr>
              <a:t>ERR_CONNECTION_REFUSED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7219752" y="2366169"/>
            <a:ext cx="692348" cy="112713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ctr">
              <a:lnSpc>
                <a:spcPts val="1181"/>
              </a:lnSpc>
            </a:pPr>
            <a:r>
              <a:rPr lang="ru-RU" sz="984">
                <a:solidFill>
                  <a:srgbClr val="FFFFFF"/>
                </a:solidFill>
                <a:latin typeface="Arial"/>
              </a:rPr>
              <a:t>Перезагрузить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4178300" y="2372519"/>
            <a:ext cx="520303" cy="112713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ctr">
              <a:lnSpc>
                <a:spcPts val="1181"/>
              </a:lnSpc>
            </a:pPr>
            <a:r>
              <a:rPr lang="ru-RU" sz="984">
                <a:solidFill>
                  <a:srgbClr val="5F6368"/>
                </a:solidFill>
                <a:latin typeface="Arial"/>
              </a:rPr>
              <a:t>Сведения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181652" y="2317750"/>
            <a:ext cx="768548" cy="196850"/>
          </a:xfrm>
          <a:prstGeom prst="roundRect">
            <a:avLst>
              <a:gd name="adj" fmla="val 50000"/>
            </a:avLst>
          </a:prstGeom>
          <a:solidFill>
            <a:srgbClr val="1A73E8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4140200" y="2317750"/>
            <a:ext cx="596503" cy="20955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6350" cap="flat">
            <a:solidFill>
              <a:srgbClr val="9AA0A6"/>
            </a:solidFill>
          </a:ln>
        </p:spPr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4140200" y="749300"/>
            <a:ext cx="4445000" cy="2032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250"/>
              </a:lnSpc>
            </a:pPr>
            <a:r>
              <a:rPr lang="ru-RU" sz="1800">
                <a:solidFill>
                  <a:srgbClr val="202124"/>
                </a:solidFill>
                <a:latin typeface="Arial"/>
              </a:rPr>
              <a:t>Не удается получить доступ к сайту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4140200" y="1041400"/>
            <a:ext cx="2921198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Сайт </a:t>
            </a:r>
            <a:r>
              <a:rPr lang="ru-RU" sz="1125" b="1">
                <a:solidFill>
                  <a:srgbClr val="5F6368"/>
                </a:solidFill>
                <a:latin typeface="Arial"/>
              </a:rPr>
              <a:t>localhost</a:t>
            </a:r>
            <a:r>
              <a:rPr lang="ru-RU" sz="1125">
                <a:solidFill>
                  <a:srgbClr val="5F6368"/>
                </a:solidFill>
                <a:latin typeface="Arial"/>
              </a:rPr>
              <a:t> не позволяет установить соединение.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4140200" y="1289050"/>
            <a:ext cx="4445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Попробуйте сделать следующее: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4394200" y="1441450"/>
            <a:ext cx="4191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Проверьте подключение к интернету.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4394200" y="1593850"/>
            <a:ext cx="4191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1A73E8"/>
                </a:solidFill>
                <a:latin typeface="Arial"/>
              </a:rPr>
              <a:t>Проверьте настройки прокси-сервера и брандмауэра</a:t>
            </a:r>
            <a:r>
              <a:rPr lang="ru-RU" sz="1125">
                <a:solidFill>
                  <a:srgbClr val="5F6368"/>
                </a:solidFill>
                <a:latin typeface="Arial"/>
              </a:rPr>
              <a:t>.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4140200" y="1838325"/>
            <a:ext cx="4445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900" cap="all">
                <a:solidFill>
                  <a:srgbClr val="5F6368"/>
                </a:solidFill>
                <a:latin typeface="Arial"/>
              </a:rPr>
              <a:t>ERR_CONNECTION_REFUSED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7219752" y="2366169"/>
            <a:ext cx="692348" cy="112713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ctr">
              <a:lnSpc>
                <a:spcPts val="1181"/>
              </a:lnSpc>
            </a:pPr>
            <a:r>
              <a:rPr lang="ru-RU" sz="984">
                <a:solidFill>
                  <a:srgbClr val="FFFFFF"/>
                </a:solidFill>
                <a:latin typeface="Arial"/>
              </a:rPr>
              <a:t>Перезагрузить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4178300" y="2372519"/>
            <a:ext cx="520303" cy="112713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ctr">
              <a:lnSpc>
                <a:spcPts val="1181"/>
              </a:lnSpc>
            </a:pPr>
            <a:r>
              <a:rPr lang="ru-RU" sz="984">
                <a:solidFill>
                  <a:srgbClr val="5F6368"/>
                </a:solidFill>
                <a:latin typeface="Arial"/>
              </a:rPr>
              <a:t>Сведения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181652" y="2317750"/>
            <a:ext cx="768548" cy="196850"/>
          </a:xfrm>
          <a:prstGeom prst="roundRect">
            <a:avLst>
              <a:gd name="adj" fmla="val 50000"/>
            </a:avLst>
          </a:prstGeom>
          <a:solidFill>
            <a:srgbClr val="1A73E8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4140200" y="2317750"/>
            <a:ext cx="596503" cy="20955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6350" cap="flat">
            <a:solidFill>
              <a:srgbClr val="9AA0A6"/>
            </a:solidFill>
          </a:ln>
        </p:spPr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4140200" y="749300"/>
            <a:ext cx="4445000" cy="2032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250"/>
              </a:lnSpc>
            </a:pPr>
            <a:r>
              <a:rPr lang="ru-RU" sz="1800">
                <a:solidFill>
                  <a:srgbClr val="202124"/>
                </a:solidFill>
                <a:latin typeface="Arial"/>
              </a:rPr>
              <a:t>Не удается получить доступ к сайту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4140200" y="1041400"/>
            <a:ext cx="2921198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Сайт </a:t>
            </a:r>
            <a:r>
              <a:rPr lang="ru-RU" sz="1125" b="1">
                <a:solidFill>
                  <a:srgbClr val="5F6368"/>
                </a:solidFill>
                <a:latin typeface="Arial"/>
              </a:rPr>
              <a:t>localhost</a:t>
            </a:r>
            <a:r>
              <a:rPr lang="ru-RU" sz="1125">
                <a:solidFill>
                  <a:srgbClr val="5F6368"/>
                </a:solidFill>
                <a:latin typeface="Arial"/>
              </a:rPr>
              <a:t> не позволяет установить соединение.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4140200" y="1289050"/>
            <a:ext cx="4445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Попробуйте сделать следующее: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4394200" y="1441450"/>
            <a:ext cx="4191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Проверьте подключение к интернету.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4394200" y="1593850"/>
            <a:ext cx="4191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1A73E8"/>
                </a:solidFill>
                <a:latin typeface="Arial"/>
              </a:rPr>
              <a:t>Проверьте настройки прокси-сервера и брандмауэра</a:t>
            </a:r>
            <a:r>
              <a:rPr lang="ru-RU" sz="1125">
                <a:solidFill>
                  <a:srgbClr val="5F6368"/>
                </a:solidFill>
                <a:latin typeface="Arial"/>
              </a:rPr>
              <a:t>.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4140200" y="1838325"/>
            <a:ext cx="4445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900" cap="all">
                <a:solidFill>
                  <a:srgbClr val="5F6368"/>
                </a:solidFill>
                <a:latin typeface="Arial"/>
              </a:rPr>
              <a:t>ERR_CONNECTION_REFUSED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7219752" y="2366169"/>
            <a:ext cx="692348" cy="112713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ctr">
              <a:lnSpc>
                <a:spcPts val="1181"/>
              </a:lnSpc>
            </a:pPr>
            <a:r>
              <a:rPr lang="ru-RU" sz="984">
                <a:solidFill>
                  <a:srgbClr val="FFFFFF"/>
                </a:solidFill>
                <a:latin typeface="Arial"/>
              </a:rPr>
              <a:t>Перезагрузить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4178300" y="2372519"/>
            <a:ext cx="520303" cy="112713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ctr">
              <a:lnSpc>
                <a:spcPts val="1181"/>
              </a:lnSpc>
            </a:pPr>
            <a:r>
              <a:rPr lang="ru-RU" sz="984">
                <a:solidFill>
                  <a:srgbClr val="5F6368"/>
                </a:solidFill>
                <a:latin typeface="Arial"/>
              </a:rPr>
              <a:t>Сведения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181652" y="2317750"/>
            <a:ext cx="768548" cy="196850"/>
          </a:xfrm>
          <a:prstGeom prst="roundRect">
            <a:avLst>
              <a:gd name="adj" fmla="val 50000"/>
            </a:avLst>
          </a:prstGeom>
          <a:solidFill>
            <a:srgbClr val="1A73E8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4140200" y="2317750"/>
            <a:ext cx="596503" cy="20955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6350" cap="flat">
            <a:solidFill>
              <a:srgbClr val="9AA0A6"/>
            </a:solidFill>
          </a:ln>
        </p:spPr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4140200" y="749300"/>
            <a:ext cx="4445000" cy="2032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250"/>
              </a:lnSpc>
            </a:pPr>
            <a:r>
              <a:rPr lang="ru-RU" sz="1800">
                <a:solidFill>
                  <a:srgbClr val="202124"/>
                </a:solidFill>
                <a:latin typeface="Arial"/>
              </a:rPr>
              <a:t>Не удается получить доступ к сайту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4140200" y="1041400"/>
            <a:ext cx="2921198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Сайт </a:t>
            </a:r>
            <a:r>
              <a:rPr lang="ru-RU" sz="1125" b="1">
                <a:solidFill>
                  <a:srgbClr val="5F6368"/>
                </a:solidFill>
                <a:latin typeface="Arial"/>
              </a:rPr>
              <a:t>localhost</a:t>
            </a:r>
            <a:r>
              <a:rPr lang="ru-RU" sz="1125">
                <a:solidFill>
                  <a:srgbClr val="5F6368"/>
                </a:solidFill>
                <a:latin typeface="Arial"/>
              </a:rPr>
              <a:t> не позволяет установить соединение.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4140200" y="1289050"/>
            <a:ext cx="4445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Попробуйте сделать следующее: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4394200" y="1441450"/>
            <a:ext cx="4191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Проверьте подключение к интернету.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4394200" y="1593850"/>
            <a:ext cx="4191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1A73E8"/>
                </a:solidFill>
                <a:latin typeface="Arial"/>
              </a:rPr>
              <a:t>Проверьте настройки прокси-сервера и брандмауэра</a:t>
            </a:r>
            <a:r>
              <a:rPr lang="ru-RU" sz="1125">
                <a:solidFill>
                  <a:srgbClr val="5F6368"/>
                </a:solidFill>
                <a:latin typeface="Arial"/>
              </a:rPr>
              <a:t>.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4140200" y="1838325"/>
            <a:ext cx="4445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900" cap="all">
                <a:solidFill>
                  <a:srgbClr val="5F6368"/>
                </a:solidFill>
                <a:latin typeface="Arial"/>
              </a:rPr>
              <a:t>ERR_CONNECTION_REFUSED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7219752" y="2366169"/>
            <a:ext cx="692348" cy="112713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ctr">
              <a:lnSpc>
                <a:spcPts val="1181"/>
              </a:lnSpc>
            </a:pPr>
            <a:r>
              <a:rPr lang="ru-RU" sz="984">
                <a:solidFill>
                  <a:srgbClr val="FFFFFF"/>
                </a:solidFill>
                <a:latin typeface="Arial"/>
              </a:rPr>
              <a:t>Перезагрузить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4178300" y="2372519"/>
            <a:ext cx="520303" cy="112713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ctr">
              <a:lnSpc>
                <a:spcPts val="1181"/>
              </a:lnSpc>
            </a:pPr>
            <a:r>
              <a:rPr lang="ru-RU" sz="984">
                <a:solidFill>
                  <a:srgbClr val="5F6368"/>
                </a:solidFill>
                <a:latin typeface="Arial"/>
              </a:rPr>
              <a:t>Сведения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181652" y="2317750"/>
            <a:ext cx="768548" cy="196850"/>
          </a:xfrm>
          <a:prstGeom prst="roundRect">
            <a:avLst>
              <a:gd name="adj" fmla="val 50000"/>
            </a:avLst>
          </a:prstGeom>
          <a:solidFill>
            <a:srgbClr val="1A73E8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4140200" y="2317750"/>
            <a:ext cx="596503" cy="209550"/>
          </a:xfrm>
          <a:prstGeom prst="roundRect">
            <a:avLst>
              <a:gd name="adj" fmla="val 50000"/>
            </a:avLst>
          </a:prstGeom>
          <a:solidFill>
            <a:srgbClr val="FFFFFF"/>
          </a:solidFill>
          <a:ln w="6350" cap="flat">
            <a:solidFill>
              <a:srgbClr val="9AA0A6"/>
            </a:solidFill>
          </a:ln>
        </p:spPr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4140200" y="749300"/>
            <a:ext cx="4445000" cy="2032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250"/>
              </a:lnSpc>
            </a:pPr>
            <a:r>
              <a:rPr lang="ru-RU" sz="1800">
                <a:solidFill>
                  <a:srgbClr val="202124"/>
                </a:solidFill>
                <a:latin typeface="Arial"/>
              </a:rPr>
              <a:t>Не удается получить доступ к сайту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4140200" y="1041400"/>
            <a:ext cx="2921198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Сайт </a:t>
            </a:r>
            <a:r>
              <a:rPr lang="ru-RU" sz="1125" b="1">
                <a:solidFill>
                  <a:srgbClr val="5F6368"/>
                </a:solidFill>
                <a:latin typeface="Arial"/>
              </a:rPr>
              <a:t>localhost</a:t>
            </a:r>
            <a:r>
              <a:rPr lang="ru-RU" sz="1125">
                <a:solidFill>
                  <a:srgbClr val="5F6368"/>
                </a:solidFill>
                <a:latin typeface="Arial"/>
              </a:rPr>
              <a:t> не позволяет установить соединение.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4140200" y="1289050"/>
            <a:ext cx="4445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Попробуйте сделать следующее: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4394200" y="1441450"/>
            <a:ext cx="4191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5F6368"/>
                </a:solidFill>
                <a:latin typeface="Arial"/>
              </a:rPr>
              <a:t>Проверьте подключение к интернету.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4394200" y="1593850"/>
            <a:ext cx="4191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1125">
                <a:solidFill>
                  <a:srgbClr val="1A73E8"/>
                </a:solidFill>
                <a:latin typeface="Arial"/>
              </a:rPr>
              <a:t>Проверьте настройки прокси-сервера и брандмауэра</a:t>
            </a:r>
            <a:r>
              <a:rPr lang="ru-RU" sz="1125">
                <a:solidFill>
                  <a:srgbClr val="5F6368"/>
                </a:solidFill>
                <a:latin typeface="Arial"/>
              </a:rPr>
              <a:t>.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4140200" y="1838325"/>
            <a:ext cx="4445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800"/>
              </a:lnSpc>
            </a:pPr>
            <a:r>
              <a:rPr lang="ru-RU" sz="900" cap="all">
                <a:solidFill>
                  <a:srgbClr val="5F6368"/>
                </a:solidFill>
                <a:latin typeface="Arial"/>
              </a:rPr>
              <a:t>ERR_CONNECTION_REFUSED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7219752" y="2366169"/>
            <a:ext cx="692348" cy="112713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ctr">
              <a:lnSpc>
                <a:spcPts val="1181"/>
              </a:lnSpc>
            </a:pPr>
            <a:r>
              <a:rPr lang="ru-RU" sz="984">
                <a:solidFill>
                  <a:srgbClr val="FFFFFF"/>
                </a:solidFill>
                <a:latin typeface="Arial"/>
              </a:rPr>
              <a:t>Перезагрузить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4178300" y="2372519"/>
            <a:ext cx="520303" cy="112713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ctr">
              <a:lnSpc>
                <a:spcPts val="1181"/>
              </a:lnSpc>
            </a:pPr>
            <a:r>
              <a:rPr lang="ru-RU" sz="984">
                <a:solidFill>
                  <a:srgbClr val="5F6368"/>
                </a:solidFill>
                <a:latin typeface="Arial"/>
              </a:rPr>
              <a:t>Сведения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aida">
  <a:themeElements>
    <a:clrScheme name="slaida">
      <a:dk1>
        <a:srgbClr val="1C1C1C"/>
      </a:dk1>
      <a:lt1>
        <a:srgbClr val="FFFFFF"/>
      </a:lt1>
      <a:dk2>
        <a:srgbClr val="44546A"/>
      </a:dk2>
      <a:lt2>
        <a:srgbClr val="E7E6E6"/>
      </a:lt2>
      <a:accent1>
        <a:srgbClr val="2F6BF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laida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slaida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Application>Слайда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Профессия программист</dc:title>
  <dc:creator>Слайда</dc:creator>
</cp:coreProperties>
</file>