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Сегодня я расскажу о своём родном городе — Казани. Это город с тысячелетней историей, где гармонично соседствуют восточные и западные традиции.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Друзья, Казань — это город, который невозможно не полюбить: тысячелетие истории, живые традиции и энергия современного мегаполиса. Здесь каждый найдёт что-то своё — древний кремль, татарскую кухню или набережные Казанки. Я приглашаю вас приехать и открыть свою Казань — она точно ждёт именно вас. Спасибо за внимание!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Казань — столица Республики Татарстан, один из крупнейших городов России. Она стоит на левом берегу Волги, там, где в неё впадает река Казанка. До Москвы отсюда около 820 километров — это примерно полтора часа полёта на самолёте или двенадцать часов на поезде. Если ехать на автомобиле, то по трассе М7 дорога займёт примерно 10-12 часов. Благодаря такому расположению Казань — важный транспортный узел, соединяющий европейскую часть России с Уралом и Сибирью.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Казань — один из древнейших городов России: её официальный возраст — больше тысячи лет. На ленте времени видно, как из пограничной крепости Волжской Булгарии она стала столицей могущественного ханства, а после взятия Иваном Грозным — важнейшим городом Русского царства. В XX веке Казань получила статус столицы ТАССР и сохранила роль главного города Татарстана. А сегодня город развивается как «третья столица России» и в 2026 году носит звание культурной столицы исламского мира. Весь этот тысячелетний путь и делает Казань уникальной — городом, где встречаются Восток и Запад.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Герб Казани — один из самых узнаваемых в России. На нём изображён Зилант — крылатый дракон, который, по преданию, жил на горе, где позже основали город. Он символизирует мудрость, силу и независимость казанцев. Вместе с гербом — флаг и гимн, а белый барс напоминает, что Казань — столица Татарстана. Эти символы объединяют историю и современность города.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Казань — это город, который нужно не просто увидеть, а почувствовать. В сердце — Казанский Кремль, единственный в России кремль, где мечеть и православный собор стоят бок о бок. Рядом падающая башня Сююмбике и шумная улица Баумана, а дальше — Старо-Татарская слобода и Кремлёвская набережная. За два года город обзавёлся новыми точками притяжения: Московский рынок, Театр Камала, термы «Пляж». Так что даже если вы уже были в Казани, вернуться точно стоит — всегда найдётся что-то новое.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Казань по праву гордится своими земляками. Здесь родился Фёдор Шаляпин — голос, который знает весь мир. В Казанском университете начинал Лев Толстой, а Николай Лобачевский был его ректором. В этом же городе жил и писал Габдулла Тукай — основоположник татарской литературы. В XX и XXI веках Казань подарила миру композитора Софию Губайдулину и актрису Чулпан Хаматову. И это только часть — вспомним ещё Алсу, Владимира Ленина и многих других.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Казань — город-миллионник, здесь проживает около 1,3 миллиона человек, это пятое место в России. Площадь города — 515 квадратных километров, а возраст — более тысячи лет: тысячелетие мы отметили в 2005 году. При этом Казань — не только древний, но и современный промышленный центр: вертолётный завод, авиастроение, химия, ИТ-парк. А в 2026 году город получил статус Культурной столицы исламского мира. Эти цифры и факты показывают, что Казань умело сочетает историю и инновации.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Казань — город, где легенды не просто рассказывают, а показывают. Говорят, имя ему подарил обычный котёл — упал в воду и закипел без огня. А крылатый змей Зилант с Зилантовой горы до сих пор охраняет город с герба. Кремль, который помнит Ивана Грозного, сегодня под защитой ЮНЕСКО. Здесь в мире живут три религии, а саму Казань шутя называют третьей столицей. Ну и какой разговор о Казани без чак-чака и эчпочмака — ради них стоит приехать!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Больше всего я люблю Казань за набережную Казанки. Здесь древний Кремль отражается в стёклах новых зданий, а закаты собирают горожан на берегу. Каждый раз я нахожу здесь и покой, и праздник — то фестиваль, то просто чай с чак-чаком. Эта способность соединять историю и современность, уют и движение — и есть для меня главный характер Казани. Поэтому итогом я хочу сказать просто: приезжайте, и вы тоже её полюбите.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9988106b278b49e.png"/><Relationship Id="rId4" Type="http://schemas.openxmlformats.org/officeDocument/2006/relationships/image" Target="../media/ma20f3d0a3b938ae3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1f06d7ad23c26e41.jpe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1742eccbf3d7a39d.jpeg"/><Relationship Id="rId4" Type="http://schemas.openxmlformats.org/officeDocument/2006/relationships/image" Target="../media/m41f934a7fb1439e2.jpe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743931feebb0ad1.jpe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1f06d7ad23c26e41.jpeg"/><Relationship Id="rId4" Type="http://schemas.openxmlformats.org/officeDocument/2006/relationships/image" Target="../media/m34299012bfd9256f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1e77ac782da287e8.png"/><Relationship Id="rId4" Type="http://schemas.openxmlformats.org/officeDocument/2006/relationships/image" Target="../media/m429564a759ac38df.jpeg"/><Relationship Id="rId6" Type="http://schemas.openxmlformats.org/officeDocument/2006/relationships/image" Target="../media/ma8a8c5f4d5144983.jpeg"/><Relationship Id="rId8" Type="http://schemas.openxmlformats.org/officeDocument/2006/relationships/image" Target="../media/mbfbea7dcaec34c4f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1f06d7ad23c26e41.jpe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1f06d7ad23c26e41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1f06d7ad23c26e41.jpe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f00e376b92dcc35.png"/><Relationship Id="rId4" Type="http://schemas.openxmlformats.org/officeDocument/2006/relationships/image" Target="../media/m8b3a0714f0bd08cf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81025"/>
            <a:ext cx="90947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Onest"/>
              </a:rPr>
              <a:t>Казань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6152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Презентация · Мой город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8502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Мой город — Казань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Столица Татарстана: тысячелетняя история, уникальное смешение культур, современная архитектура и гостеприимство.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4D5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283968"/>
            <a:ext cx="2474615" cy="533400"/>
          </a:xfrm>
          <a:prstGeom prst="roundRect">
            <a:avLst>
              <a:gd name="adj" fmla="val 28571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389015" y="4283968"/>
            <a:ext cx="1982490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EBF5F2">
                <a:alpha val="30196"/>
              </a:srgbClr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040533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AF4F2"/>
                </a:solidFill>
                <a:latin typeface="Onest"/>
              </a:rPr>
              <a:t>Итог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307233"/>
            <a:ext cx="11303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EAF4F2"/>
                </a:solidFill>
                <a:latin typeface="Nunito"/>
              </a:rPr>
              <a:t>Казань ждёт тебя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04730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EAF4F2"/>
                </a:solidFill>
                <a:latin typeface="Onest"/>
              </a:rPr>
              <a:t>Город с тысячелетней историей, который живёт настоящим и смело смотрит в будущее. Приезжайте и откройте для себя свою Казань.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41259" y="4442718"/>
            <a:ext cx="211609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0E4D52"/>
                </a:solidFill>
                <a:latin typeface="Onest"/>
              </a:rPr>
              <a:t>Планируйте поездку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617486" y="4442718"/>
            <a:ext cx="152554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EAF4F2"/>
                </a:solidFill>
                <a:latin typeface="Onest"/>
              </a:rPr>
              <a:t>Узнать больше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814016" cy="220266"/>
          </a:xfrm>
          <a:prstGeom prst="roundRect">
            <a:avLst>
              <a:gd name="adj" fmla="val 50000"/>
            </a:avLst>
          </a:prstGeom>
          <a:solidFill>
            <a:srgbClr val="F0E5D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874000" y="3888978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1E90FF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624806"/>
            <a:ext cx="6705600" cy="46609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889000" y="673100"/>
            <a:ext cx="1906564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BC745F"/>
                </a:solidFill>
                <a:latin typeface="Onest"/>
              </a:rPr>
              <a:t>География и транспорт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8997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0E4D52"/>
                </a:solidFill>
                <a:latin typeface="Nunito"/>
              </a:rPr>
              <a:t>Где находится Казань и как добраться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115300" y="3815953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E4D52"/>
                </a:solidFill>
                <a:latin typeface="Nunito"/>
              </a:rPr>
              <a:t>Россия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13297"/>
            <a:ext cx="1065510" cy="220266"/>
          </a:xfrm>
          <a:prstGeom prst="roundRect">
            <a:avLst>
              <a:gd name="adj" fmla="val 50000"/>
            </a:avLst>
          </a:prstGeom>
          <a:solidFill>
            <a:srgbClr val="F0E5D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1651397"/>
            <a:ext cx="1008356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BC745F"/>
                </a:solidFill>
                <a:latin typeface="Onest"/>
              </a:rPr>
              <a:t>Хронология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6371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0E4D52"/>
                </a:solidFill>
                <a:latin typeface="Nunito"/>
              </a:rPr>
              <a:t>История Казани: тысячелетие у Волги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31703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2785D"/>
                </a:solidFill>
                <a:latin typeface="Onest"/>
              </a:rPr>
              <a:t>1005 год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17503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Основание города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847703"/>
            <a:ext cx="19151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Возник как северный форпост Волжской Булгарии; тысячелетие отметили в 2005 году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956520" y="2831703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2785D"/>
                </a:solidFill>
                <a:latin typeface="Onest"/>
              </a:rPr>
              <a:t>1438 год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56520" y="3517503"/>
            <a:ext cx="191512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Столица Казанского ханства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956520" y="4089003"/>
            <a:ext cx="19151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Независимое государство, центр торговли и ремёсел на Волге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151041" y="2831703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2785D"/>
                </a:solidFill>
                <a:latin typeface="Onest"/>
              </a:rPr>
              <a:t>1552 год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151041" y="3517503"/>
            <a:ext cx="226778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Взятие Казани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151041" y="3847703"/>
            <a:ext cx="19152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Иван Грозный присоединил город к Русскому царству, началась новая эпоха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345660" y="2831703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2785D"/>
                </a:solidFill>
                <a:latin typeface="Onest"/>
              </a:rPr>
              <a:t>1920 год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345660" y="3517503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Столица ТАССР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345660" y="3847703"/>
            <a:ext cx="19151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Казань — центр автономной республики, затем — Татарстана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540180" y="2831703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2026 год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540180" y="3517503"/>
            <a:ext cx="1915220" cy="736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500" b="1">
                <a:solidFill>
                  <a:srgbClr val="64898B"/>
                </a:solidFill>
                <a:latin typeface="Onest"/>
              </a:rPr>
              <a:t>Культурная столица исламского мира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40180" y="4330303"/>
            <a:ext cx="19152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Сегодня Казань — «третья столица России» и центр межкультурного диалога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0A4E4E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5823588" y="335968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E2785D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12037" t="0" r="12037" b="0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2785D"/>
                </a:solidFill>
                <a:latin typeface="Onest"/>
              </a:rPr>
              <a:t>Символы города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14400"/>
            <a:ext cx="62230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0E4D52"/>
                </a:solidFill>
                <a:latin typeface="Nunito"/>
              </a:rPr>
              <a:t>Герб и символы Казани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1610370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4898B"/>
                </a:solidFill>
                <a:latin typeface="Onest"/>
              </a:rPr>
              <a:t>На гербе Казани изображён мифический дракон Зилант — хранитель города. По легенде, он обитал на Зилантовой горе и олицетворяет мудрость и силу. Щит венчает «казанский колпак» — корона, а рядом — флаг и гимн города. Белый барс напоминает, что Казань — столица Татарстана.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28761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0E4D52"/>
                </a:solidFill>
                <a:latin typeface="Onest"/>
              </a:rPr>
              <a:t>Зилант — мифический хранитель, связывающий город с древними легендами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943100"/>
            <a:ext cx="6223496" cy="4152900"/>
          </a:xfrm>
          <a:prstGeom prst="rect">
            <a:avLst/>
          </a:prstGeom>
        </p:spPr>
      </p:pic>
      <p:pic>
        <p:nvPicPr>
          <p:cNvPr id="4" name="pic4"/>
          <p:cNvPicPr/>
          <p:nvPr/>
        </p:nvPicPr>
        <p:blipFill>
          <a:blip r:embed="rId6"/>
          <a:stretch>
            <a:fillRect/>
          </a:stretch>
        </p:blipFill>
        <p:spPr>
          <a:xfrm>
            <a:off x="7137896" y="1943100"/>
            <a:ext cx="4292005" cy="2000250"/>
          </a:xfrm>
          <a:prstGeom prst="rect">
            <a:avLst/>
          </a:prstGeom>
        </p:spPr>
      </p:pic>
      <p:pic>
        <p:nvPicPr>
          <p:cNvPr id="5" name="pic5"/>
          <p:cNvPicPr/>
          <p:nvPr/>
        </p:nvPicPr>
        <p:blipFill>
          <a:blip r:embed="rId8"/>
          <a:stretch>
            <a:fillRect/>
          </a:stretch>
        </p:blipFill>
        <p:spPr>
          <a:xfrm>
            <a:off x="7137896" y="4095750"/>
            <a:ext cx="4292005" cy="200025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856059"/>
            <a:ext cx="7152977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2785D"/>
                </a:solidFill>
                <a:latin typeface="Onest"/>
              </a:rPr>
              <a:t>Маршрут по Казани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091009"/>
            <a:ext cx="7152977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0E4D52"/>
                </a:solidFill>
                <a:latin typeface="Nunito"/>
              </a:rPr>
              <a:t>Главные достопримечательности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102600" y="630238"/>
            <a:ext cx="3327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875"/>
              </a:lnSpc>
            </a:pPr>
            <a:r>
              <a:rPr lang="ru-RU" sz="1250">
                <a:solidFill>
                  <a:srgbClr val="64898B"/>
                </a:solidFill>
                <a:latin typeface="Onest"/>
              </a:rPr>
              <a:t>Казанский Кремль и Кул-Шариф, улица Баумана и Старо-Татарская слобода. В 2024–2026 открылись Московский рынок, Театр Камала и термы «Пляж».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27100" y="5791200"/>
            <a:ext cx="652829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EAF4F2"/>
                </a:solidFill>
                <a:latin typeface="Onest"/>
              </a:rPr>
              <a:t>Казанский Кремль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302996" y="3638550"/>
            <a:ext cx="45968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EAF4F2"/>
                </a:solidFill>
                <a:latin typeface="Onest"/>
              </a:rPr>
              <a:t>Улица Баумана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302996" y="5791200"/>
            <a:ext cx="45968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EAF4F2"/>
                </a:solidFill>
                <a:latin typeface="Onest"/>
              </a:rPr>
              <a:t>Кремлёвская набережная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52227"/>
            <a:ext cx="824905" cy="220266"/>
          </a:xfrm>
          <a:prstGeom prst="roundRect">
            <a:avLst>
              <a:gd name="adj" fmla="val 50000"/>
            </a:avLst>
          </a:prstGeom>
          <a:solidFill>
            <a:srgbClr val="F0E5D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86334" y="196691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BE4DE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0901" y="196691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BE4DE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35467" y="196691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BE4DE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86434" y="441414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BE4DE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460901" y="441414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BE4DE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9135467" y="441414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BE4DE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89000" y="390327"/>
            <a:ext cx="73244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BC745F"/>
                </a:solidFill>
                <a:latin typeface="Onest"/>
              </a:rPr>
              <a:t>Земляки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953492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0E4D52"/>
                </a:solidFill>
                <a:latin typeface="Nunito"/>
              </a:rPr>
              <a:t>Знаменитые люди Казани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659334" y="231616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2785D"/>
                </a:solidFill>
                <a:latin typeface="Nunito"/>
              </a:rPr>
              <a:t>ФШ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366907" y="3382963"/>
            <a:ext cx="2108954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0E4D52"/>
                </a:solidFill>
                <a:latin typeface="Nunito"/>
              </a:rPr>
              <a:t>Фёдор Шаляпин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96590" y="3702943"/>
            <a:ext cx="384958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2785D"/>
                </a:solidFill>
                <a:latin typeface="Onest"/>
              </a:rPr>
              <a:t>Великий оперный певец, родился в Казани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333901" y="231616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2785D"/>
                </a:solidFill>
                <a:latin typeface="Nunito"/>
              </a:rPr>
              <a:t>ГТ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117326" y="3382963"/>
            <a:ext cx="195714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0E4D52"/>
                </a:solidFill>
                <a:latin typeface="Nunito"/>
              </a:rPr>
              <a:t>Габдулла Тукай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398593" y="3702943"/>
            <a:ext cx="339461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2785D"/>
                </a:solidFill>
                <a:latin typeface="Onest"/>
              </a:rPr>
              <a:t>Поэт, классик татарской литературы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008467" y="231616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2785D"/>
                </a:solidFill>
                <a:latin typeface="Nunito"/>
              </a:rPr>
              <a:t>НЛ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46470" y="3382963"/>
            <a:ext cx="2848094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0E4D52"/>
                </a:solidFill>
                <a:latin typeface="Nunito"/>
              </a:rPr>
              <a:t>Николай Лобачевский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098334" y="3702943"/>
            <a:ext cx="33443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00"/>
              </a:lnSpc>
            </a:pPr>
            <a:r>
              <a:rPr lang="ru-RU" sz="1100" spc="66">
                <a:solidFill>
                  <a:srgbClr val="E2785D"/>
                </a:solidFill>
                <a:latin typeface="Onest"/>
              </a:rPr>
              <a:t>Математик, ректор Казанского университета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659434" y="476339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2785D"/>
                </a:solidFill>
                <a:latin typeface="Nunito"/>
              </a:rPr>
              <a:t>ЛТ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642179" y="5830193"/>
            <a:ext cx="155840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0E4D52"/>
                </a:solidFill>
                <a:latin typeface="Nunito"/>
              </a:rPr>
              <a:t>Лев Толстой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49300" y="6150173"/>
            <a:ext cx="3344267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00"/>
              </a:lnSpc>
            </a:pPr>
            <a:r>
              <a:rPr lang="ru-RU" sz="1100" spc="66">
                <a:solidFill>
                  <a:srgbClr val="E2785D"/>
                </a:solidFill>
                <a:latin typeface="Onest"/>
              </a:rPr>
              <a:t>Писатель, учился в Казанском университете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333901" y="476339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2785D"/>
                </a:solidFill>
                <a:latin typeface="Nunito"/>
              </a:rPr>
              <a:t>СГ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826923" y="5830193"/>
            <a:ext cx="2538055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0E4D52"/>
                </a:solidFill>
                <a:latin typeface="Nunito"/>
              </a:rPr>
              <a:t>София Губайдулина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332883" y="6150173"/>
            <a:ext cx="352613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2785D"/>
                </a:solidFill>
                <a:latin typeface="Onest"/>
              </a:rPr>
              <a:t>Композитор, детство прошло в Казани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008467" y="476339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2785D"/>
                </a:solidFill>
                <a:latin typeface="Nunito"/>
              </a:rPr>
              <a:t>ЧХ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667482" y="5830193"/>
            <a:ext cx="2205871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0E4D52"/>
                </a:solidFill>
                <a:latin typeface="Nunito"/>
              </a:rPr>
              <a:t>Чулпан Хаматова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860010" y="6150173"/>
            <a:ext cx="382091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2785D"/>
                </a:solidFill>
                <a:latin typeface="Onest"/>
              </a:rPr>
              <a:t>Актриса театра и кино, родилась в Казани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3213"/>
            <a:ext cx="1595041" cy="220266"/>
          </a:xfrm>
          <a:prstGeom prst="roundRect">
            <a:avLst>
              <a:gd name="adj" fmla="val 50000"/>
            </a:avLst>
          </a:prstGeom>
          <a:solidFill>
            <a:srgbClr val="F0E5D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681188"/>
            <a:ext cx="3420467" cy="1993900"/>
          </a:xfrm>
          <a:prstGeom prst="roundRect">
            <a:avLst>
              <a:gd name="adj" fmla="val 859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0A4E4E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385667" y="2681188"/>
            <a:ext cx="3420566" cy="1993900"/>
          </a:xfrm>
          <a:prstGeom prst="roundRect">
            <a:avLst>
              <a:gd name="adj" fmla="val 859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0A4E4E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8009434" y="2681188"/>
            <a:ext cx="3420566" cy="1993900"/>
          </a:xfrm>
          <a:prstGeom prst="roundRect">
            <a:avLst>
              <a:gd name="adj" fmla="val 859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0A4E4E">
                <a:alpha val="10196"/>
              </a:srgbClr>
            </a:outerShdw>
          </a:effectLst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89000" y="1611313"/>
            <a:ext cx="1643793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BC745F"/>
                </a:solidFill>
                <a:latin typeface="Onest"/>
              </a:rPr>
              <a:t>Мой город — Казань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0142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0E4D52"/>
                </a:solidFill>
                <a:latin typeface="Nunito"/>
              </a:rPr>
              <a:t>Город в цифрах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2871688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2785D"/>
                </a:solidFill>
                <a:latin typeface="Nunito"/>
              </a:rPr>
              <a:t>1,3 млн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67178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Население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989288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5-е место в РФ, город-миллионник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287168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2785D"/>
                </a:solidFill>
                <a:latin typeface="Nunito"/>
              </a:rPr>
              <a:t>515 км²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6717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Площадь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3989288"/>
            <a:ext cx="288716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Один из крупнейших городов Поволжья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287168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2785D"/>
                </a:solidFill>
                <a:latin typeface="Nunito"/>
              </a:rPr>
              <a:t>1000+ лет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6717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0E4D52"/>
                </a:solidFill>
                <a:latin typeface="Onest"/>
              </a:rPr>
              <a:t>Возраст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398928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4898B"/>
                </a:solidFill>
                <a:latin typeface="Onest"/>
              </a:rPr>
              <a:t>Первое упоминание — 1005 год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865588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64898B"/>
                </a:solidFill>
                <a:latin typeface="Onest"/>
              </a:rPr>
              <a:t>Промышленность: КВЗ, авиастроение, химия, ИТ. Культурная столица исламского мира — 2026.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7B1B2"/>
                </a:solidFill>
                <a:latin typeface="Onest"/>
              </a:rPr>
              <a:t>Росстат,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-170556"/>
            <a:ext cx="1674515" cy="220266"/>
          </a:xfrm>
          <a:prstGeom prst="roundRect">
            <a:avLst>
              <a:gd name="adj" fmla="val 50000"/>
            </a:avLst>
          </a:prstGeom>
          <a:solidFill>
            <a:srgbClr val="F0E5D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1677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09722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02670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39561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488567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38328" y="581515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2785D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89000" y="-132456"/>
            <a:ext cx="1739162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BC745F"/>
                </a:solidFill>
                <a:latin typeface="Onest"/>
              </a:rPr>
              <a:t>Интересное о Казани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94159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0E4D52"/>
                </a:solidFill>
                <a:latin typeface="Nunito"/>
              </a:rPr>
              <a:t>Интересные факты и легенды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10892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0E4D52"/>
                </a:solidFill>
                <a:latin typeface="Onest"/>
              </a:rPr>
              <a:t>Город назван в честь котла</a:t>
            </a:r>
            <a:r>
              <a:rPr lang="ru-RU" sz="1900">
                <a:solidFill>
                  <a:srgbClr val="0E4D52"/>
                </a:solidFill>
                <a:latin typeface="Onest"/>
              </a:rPr>
              <a:t> Легенда гласит: хан бросил котёл в воду — и он закипел без огня. На этом месте и заложили Казань.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20187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0E4D52"/>
                </a:solidFill>
                <a:latin typeface="Onest"/>
              </a:rPr>
              <a:t>Зилант — крылатый змей</a:t>
            </a:r>
            <a:r>
              <a:rPr lang="ru-RU" sz="1900">
                <a:solidFill>
                  <a:srgbClr val="0E4D52"/>
                </a:solidFill>
                <a:latin typeface="Onest"/>
              </a:rPr>
              <a:t> Мифический дракон с Зилантовой горы стал символом города и украшает его герб.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294818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0E4D52"/>
                </a:solidFill>
                <a:latin typeface="Onest"/>
              </a:rPr>
              <a:t>Кремль — наследие ЮНЕСКО</a:t>
            </a:r>
            <a:r>
              <a:rPr lang="ru-RU" sz="1900">
                <a:solidFill>
                  <a:srgbClr val="0E4D52"/>
                </a:solidFill>
                <a:latin typeface="Onest"/>
              </a:rPr>
              <a:t> Казанский Кремль — один из главных памятников России, включён в список Всемирного наследия ЮНЕСКО.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387766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0E4D52"/>
                </a:solidFill>
                <a:latin typeface="Onest"/>
              </a:rPr>
              <a:t>Город трёх религий</a:t>
            </a:r>
            <a:r>
              <a:rPr lang="ru-RU" sz="1900">
                <a:solidFill>
                  <a:srgbClr val="0E4D52"/>
                </a:solidFill>
                <a:latin typeface="Onest"/>
              </a:rPr>
              <a:t> Мечеть Кул-Шариф, Благовещенский собор и католический костёл стоят рядом, символизируя согласие.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9500" y="48071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0E4D52"/>
                </a:solidFill>
                <a:latin typeface="Onest"/>
              </a:rPr>
              <a:t>«Третья столица России»</a:t>
            </a:r>
            <a:r>
              <a:rPr lang="ru-RU" sz="1900">
                <a:solidFill>
                  <a:srgbClr val="0E4D52"/>
                </a:solidFill>
                <a:latin typeface="Onest"/>
              </a:rPr>
              <a:t> Так Казань называют за масштаб: это один из крупнейших миллионников и экономических центров страны.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9500" y="57366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0E4D52"/>
                </a:solidFill>
                <a:latin typeface="Onest"/>
              </a:rPr>
              <a:t>Чак-чак и эчпочмак</a:t>
            </a:r>
            <a:r>
              <a:rPr lang="ru-RU" sz="1900">
                <a:solidFill>
                  <a:srgbClr val="0E4D52"/>
                </a:solidFill>
                <a:latin typeface="Onest"/>
              </a:rPr>
              <a:t> Сладкий чак-чак и треугольный эчпочмак — главные гастрономические символы, которые везут с собой гости.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681910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4898B"/>
                </a:solidFill>
                <a:latin typeface="Onest"/>
              </a:rPr>
              <a:t>Казань — город, где история встречается с вымыслом, а легенды живут на улицах.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667052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2785D"/>
                </a:solidFill>
                <a:latin typeface="Onest"/>
              </a:rPr>
              <a:t>Личные впечатления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902002"/>
            <a:ext cx="9525000" cy="57810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452"/>
              </a:lnSpc>
            </a:pPr>
            <a:r>
              <a:rPr lang="ru-RU" sz="4200" b="1" spc="-83">
                <a:solidFill>
                  <a:srgbClr val="EAF4F2"/>
                </a:solidFill>
                <a:latin typeface="Nunito"/>
              </a:rPr>
              <a:t>За что я люблю Казань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73725"/>
            <a:ext cx="7010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EAF4F2"/>
                </a:solidFill>
                <a:latin typeface="Onest"/>
              </a:rPr>
              <a:t>Люблю Казань за набережную Казанки: закаты, фестивали, татарскую кухню и контраст древнего Кремля с современной архитектурой.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город (на примере Казани)</dc:title>
  <dc:creator>Слайда</dc:creator>
</cp:coreProperties>
</file>