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svg" ContentType="image/svg+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
  </p:notesMasterIdLst>
  <p:sldIdLst>
    <p:sldId id="256" r:id="rId101"/>
    <p:sldId id="257" r:id="rId102"/>
    <p:sldId id="258" r:id="rId103"/>
    <p:sldId id="259" r:id="rId104"/>
    <p:sldId id="260" r:id="rId105"/>
    <p:sldId id="261" r:id="rId106"/>
    <p:sldId id="262" r:id="rId107"/>
    <p:sldId id="263" r:id="rId108"/>
    <p:sldId id="264" r:id="rId109"/>
  </p:sldIdLst>
  <p:sldSz cx="12192000" cy="6858000"/>
  <p:notesSz cx="6858000" cy="9144000"/>
  <p:embeddedFontLst>
    <p:embeddedFont>
      <p:font typeface="Nunito"/>
      <p:regular r:id="rId200"/>
      <p:bold r:id="rId201"/>
    </p:embeddedFont>
  </p:embeddedFontLst>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101" Type="http://schemas.openxmlformats.org/officeDocument/2006/relationships/slide" Target="slides/slide1.xml"/><Relationship Id="rId102" Type="http://schemas.openxmlformats.org/officeDocument/2006/relationships/slide" Target="slides/slide2.xml"/><Relationship Id="rId103" Type="http://schemas.openxmlformats.org/officeDocument/2006/relationships/slide" Target="slides/slide3.xml"/><Relationship Id="rId104" Type="http://schemas.openxmlformats.org/officeDocument/2006/relationships/slide" Target="slides/slide4.xml"/><Relationship Id="rId105" Type="http://schemas.openxmlformats.org/officeDocument/2006/relationships/slide" Target="slides/slide5.xml"/><Relationship Id="rId106" Type="http://schemas.openxmlformats.org/officeDocument/2006/relationships/slide" Target="slides/slide6.xml"/><Relationship Id="rId107" Type="http://schemas.openxmlformats.org/officeDocument/2006/relationships/slide" Target="slides/slide7.xml"/><Relationship Id="rId108" Type="http://schemas.openxmlformats.org/officeDocument/2006/relationships/slide" Target="slides/slide8.xml"/><Relationship Id="rId109" Type="http://schemas.openxmlformats.org/officeDocument/2006/relationships/slide" Target="slides/slide9.xml"/><Relationship Id="rId200" Type="http://schemas.openxmlformats.org/officeDocument/2006/relationships/font" Target="fonts/font1.fntdata"/><Relationship Id="rId201"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Здравствуйте, ребята! Сегодня наш классный час посвящён очень важной теме — дружбе. Мы поговорим о том, что такое настоящий друг, какие правила помогают сохранить дружбу и почему без друзей жизнь была бы скучной и одинокой.</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Ребята, давайте разберёмся, кого мы можем назвать настоящим другом, а кто — просто приятель. Друг — это тот, кто поддержит в трудную минуту, поймёт без лишних слов, кому можно доверить секрет. Приятель — это человек, с которым приятно проводить время, вместе гулять, играть, но на которого не всегда можно положиться в беде. И то, и другое — важные отношения, но дружба — это гораздо глубже. Давайте посмотрим на конкретные отличия, чтобы точнее понимать эти понятия.</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Вы, наверное, замечали: с кем-то легко общаться, но на него нельзя положиться. Настоящий друг — это человек, с которым можно быть честным, не боясь осуждения. Он умеет слушать, не перебивая, и не исчезает, когда у тебя трудности. Самое главное — дружба измеряется поступками: помочь с уроками, поддержать в споре, искренне порадоваться за тебя. А ещё хороший друг умеет разрядить обстановку шуткой, когда это действительно нужно.</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Дружба — это не только весёлое время вместе, но и ответственность. Чтобы дружба оставалась крепкой, важно соблюдать простые законы. Первый — честность: друг всегда скажет правду, даже если она неприятная. Второй — умение признавать свои ошибки и извиняться. Третье — никогда не сплетничать за спиной. Прощать обиды и поддерживать в трудную минуту — это то, что делает дружбу настоящей. Радуйтесь успехам друга, как своим, и уважайте его личное пространство. Если следовать этим правилам, дружба будет приносить только радость.</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В литературе и истории дружба часто становится главным испытанием характера. Пушкин и Пущин дружили с лицейской скамьи, и Пущин не побоялся приехать к ссыльному поэту. Герцен и Огарёв прошли жизнь рядом и остались единомышленниками. А мушкетёры Дюма выбрали девиз «Один за всех, и все за одного» — и это не просто слова. Даже Гарри Поттер без Рона и Гермионы не справился бы. Такие истории показывают: настоящий друг — это тот, кто рядом в трудную минуту.</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У каждого из нас бывают ссоры с друзьями — это нормально, потому что мы все разные. Чаще всего мы обижаемся, когда друг не сдерживает обещание, когда мы завидуем его успехам или упрямо стоим на своём. Но дружба сильнее, если уметь мириться. Достаточно честно извиниться, выслушать другого и не вспоминать старые обиды. Помните: найти в себе силы попросить прощения — это признак смелости, а не слабости. Дальше поговорим о том, какая бывает дружба в интернете.</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В интернете мы можем найти друзей, которые живут за тысячи километров, разделить с ними интересы и получить поддержку, которой иногда не хватает рядом. Но у виртуальной дружбы есть и тёмная сторона: за красивой аватаркой может скрываться мошенник, а безобидная переписка — обернуться травлей. Кроме того, чем больше времени мы проводим в сети, тем меньше остаётся на живое общение. Поэтому важно помнить: интернет — это лишь инструмент, а настоящая дружба проверяется в реальной жизни. Давайте разберём, как использовать плюсы и избегать опасностей.</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А теперь вспомним, что говорит о дружбе народная мудрость. Пословицы — это короткие правила, проверенные веками. Например, «Друг познаётся в беде» учит, что настоящим другом можно считать того, кто не бросит в трудный момент. А «Старый друг лучше новых двух» напоминает, что проверенные годами отношения дороже случайных знакомств. В каждой пословице — глубокий смысл, который помогает нам строить и беречь дружбу.</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Дружба не возникает сама собой и не сохраняется без усилий. Сегодня вы узнали, как важно быть внимательным, честным и надёжным — попробуйте применить это уже завтра в школе.</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ma86622c53aae1209.png"/><Relationship Id="rId4" Type="http://schemas.openxmlformats.org/officeDocument/2006/relationships/image" Target="../media/m3abc5f66927e83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m41802ea3b57aca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m98a18f4d5f75e9ea.png"/><Relationship Id="rId4" Type="http://schemas.openxmlformats.org/officeDocument/2006/relationships/image" Target="../media/m5f713b5b750f4ec0.png"/><Relationship Id="rId5" Type="http://schemas.openxmlformats.org/officeDocument/2006/relationships/image" Target="../media/m5b187b01b7feb4bd.svg"/><Relationship Id="rId6" Type="http://schemas.openxmlformats.org/officeDocument/2006/relationships/image" Target="../media/m4d7811c16ee7e7ab.png"/><Relationship Id="rId8" Type="http://schemas.openxmlformats.org/officeDocument/2006/relationships/image" Target="../media/mccd406e9b5337eaf.png"/><Relationship Id="rId9" Type="http://schemas.openxmlformats.org/officeDocument/2006/relationships/image" Target="../media/m7e797186396a7f89.svg"/><Relationship Id="rId10" Type="http://schemas.openxmlformats.org/officeDocument/2006/relationships/image" Target="../media/m4838f4307d882938.png"/><Relationship Id="rId11" Type="http://schemas.openxmlformats.org/officeDocument/2006/relationships/image" Target="../media/m20c18c8862b84dba.svg"/><Relationship Id="rId12" Type="http://schemas.openxmlformats.org/officeDocument/2006/relationships/image" Target="../media/m4c5b387650a75b07.png"/><Relationship Id="rId13" Type="http://schemas.openxmlformats.org/officeDocument/2006/relationships/image" Target="../media/mdcdb19ecc2a5a565.svg"/><Relationship Id="rId14" Type="http://schemas.openxmlformats.org/officeDocument/2006/relationships/image" Target="../media/m4ad37e33320793dd.png"/><Relationship Id="rId15" Type="http://schemas.openxmlformats.org/officeDocument/2006/relationships/image" Target="../media/m40b3b82024bbaa5d.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m98a18f4d5f75e9ea.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m37f8fdcd75e583b2.png"/><Relationship Id="rId4" Type="http://schemas.openxmlformats.org/officeDocument/2006/relationships/image" Target="../media/md4d7ef986ab93d94.jpeg"/><Relationship Id="rId6" Type="http://schemas.openxmlformats.org/officeDocument/2006/relationships/image" Target="../media/m442f70de1eef69b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m98a18f4d5f75e9ea.png"/><Relationship Id="rId4" Type="http://schemas.openxmlformats.org/officeDocument/2006/relationships/image" Target="../media/m7f2ebf0105b1157f.png"/><Relationship Id="rId5" Type="http://schemas.openxmlformats.org/officeDocument/2006/relationships/image" Target="../media/m9be2a12543f1ec7a.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m85f894d6617d8efb.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m72ed5430ae2474a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m98a18f4d5f75e9ea.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pic>
        <p:nvPicPr>
          <p:cNvPr id="3" name="pic3"/>
          <p:cNvPicPr/>
          <p:nvPr/>
        </p:nvPicPr>
        <p:blipFill>
          <a:blip r:embed="rId4"/>
          <a:stretch>
            <a:fillRect/>
          </a:stretch>
        </p:blipFill>
        <p:spPr>
          <a:xfrm>
            <a:off x="0" y="0"/>
            <a:ext cx="12192000" cy="6858000"/>
          </a:xfrm>
          <a:prstGeom prst="rect">
            <a:avLst/>
          </a:prstGeom>
        </p:spPr>
      </p:pic>
      <p:sp>
        <p:nvSpPr>
          <p:cNvPr id="4" name="text4"/>
          <p:cNvSpPr>
            <a:spLocks noChangeArrowheads="1"/>
          </p:cNvSpPr>
          <p:nvPr/>
        </p:nvSpPr>
        <p:spPr>
          <a:xfrm>
            <a:off x="762000" y="4221559"/>
            <a:ext cx="11303000" cy="180340"/>
          </a:xfrm>
          <a:prstGeom prst="rect">
            <a:avLst/>
          </a:prstGeom>
          <a:noFill/>
        </p:spPr>
        <p:txBody>
          <a:bodyPr wrap="square" anchor="t" lIns="0" tIns="0" rIns="0" bIns="0"/>
          <a:lstStyle/>
          <a:p>
            <a:pPr>
              <a:lnSpc>
                <a:spcPts val="1320"/>
              </a:lnSpc>
            </a:pPr>
            <a:r>
              <a:rPr lang="ru-RU" sz="1100" cap="all" spc="198">
                <a:solidFill>
                  <a:srgbClr val="FFFFFF"/>
                </a:solidFill>
                <a:latin typeface="Nunito"/>
              </a:rPr>
              <a:t>Классный час · Дружба</a:t>
            </a:r>
          </a:p>
        </p:txBody>
      </p:sp>
      <p:sp>
        <p:nvSpPr>
          <p:cNvPr id="5" name="text5"/>
          <p:cNvSpPr>
            <a:spLocks noChangeArrowheads="1"/>
          </p:cNvSpPr>
          <p:nvPr/>
        </p:nvSpPr>
        <p:spPr>
          <a:xfrm>
            <a:off x="762000" y="4469209"/>
            <a:ext cx="9842500" cy="706120"/>
          </a:xfrm>
          <a:prstGeom prst="rect">
            <a:avLst/>
          </a:prstGeom>
          <a:noFill/>
        </p:spPr>
        <p:txBody>
          <a:bodyPr wrap="square" anchor="t" lIns="0" tIns="0" rIns="0" bIns="0"/>
          <a:lstStyle/>
          <a:p>
            <a:pPr>
              <a:lnSpc>
                <a:spcPts val="5460"/>
              </a:lnSpc>
            </a:pPr>
            <a:r>
              <a:rPr lang="ru-RU" sz="5200" b="1" spc="-129">
                <a:solidFill>
                  <a:srgbClr val="FFFFFF"/>
                </a:solidFill>
                <a:latin typeface="Nunito"/>
              </a:rPr>
              <a:t>Дружба</a:t>
            </a:r>
          </a:p>
        </p:txBody>
      </p:sp>
      <p:sp>
        <p:nvSpPr>
          <p:cNvPr id="6" name="text6"/>
          <p:cNvSpPr>
            <a:spLocks noChangeArrowheads="1"/>
          </p:cNvSpPr>
          <p:nvPr/>
        </p:nvSpPr>
        <p:spPr>
          <a:xfrm>
            <a:off x="762000" y="5270500"/>
            <a:ext cx="6375400" cy="584200"/>
          </a:xfrm>
          <a:prstGeom prst="rect">
            <a:avLst/>
          </a:prstGeom>
          <a:noFill/>
        </p:spPr>
        <p:txBody>
          <a:bodyPr wrap="square" anchor="t" lIns="0" tIns="0" rIns="0" bIns="0"/>
          <a:lstStyle/>
          <a:p>
            <a:pPr>
              <a:lnSpc>
                <a:spcPts val="2250"/>
              </a:lnSpc>
            </a:pPr>
            <a:r>
              <a:rPr lang="ru-RU" sz="1500">
                <a:solidFill>
                  <a:srgbClr val="FFFFFF"/>
                </a:solidFill>
                <a:latin typeface="Nunito"/>
              </a:rPr>
              <a:t>Что такое настоящая дружба и чем друг отличается от приятеля? Поговорим об этом сегодня.</a:t>
            </a:r>
          </a:p>
        </p:txBody>
      </p:sp>
      <p:sp>
        <p:nvSpPr>
          <p:cNvPr id="7" name="text7"/>
          <p:cNvSpPr>
            <a:spLocks noChangeArrowheads="1"/>
          </p:cNvSpPr>
          <p:nvPr/>
        </p:nvSpPr>
        <p:spPr>
          <a:xfrm>
            <a:off x="762000" y="6019800"/>
            <a:ext cx="11303000" cy="195580"/>
          </a:xfrm>
          <a:prstGeom prst="rect">
            <a:avLst/>
          </a:prstGeom>
          <a:noFill/>
        </p:spPr>
        <p:txBody>
          <a:bodyPr wrap="square" anchor="t" lIns="0" tIns="0" rIns="0" bIns="0"/>
          <a:lstStyle/>
          <a:p>
            <a:pPr>
              <a:lnSpc>
                <a:spcPts val="1440"/>
              </a:lnSpc>
            </a:pPr>
            <a:r>
              <a:rPr lang="ru-RU" sz="1200" b="1">
                <a:solidFill>
                  <a:srgbClr val="FFFFFF"/>
                </a:solidFill>
                <a:latin typeface="Nunito"/>
              </a:rPr>
              <a:t>Классный час · 31 июля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5715000"/>
            <a:ext cx="10668000" cy="508000"/>
          </a:xfrm>
          <a:prstGeom prst="roundRect">
            <a:avLst>
              <a:gd name="adj" fmla="val 30000"/>
            </a:avLst>
          </a:prstGeom>
          <a:solidFill>
            <a:srgbClr val="FFE4D6"/>
          </a:solidFill>
          <a:ln>
            <a:noFill/>
          </a:ln>
        </p:spPr>
      </p:sp>
      <p:sp>
        <p:nvSpPr>
          <p:cNvPr id="4" name="text4"/>
          <p:cNvSpPr>
            <a:spLocks noChangeArrowheads="1"/>
          </p:cNvSpPr>
          <p:nvPr/>
        </p:nvSpPr>
        <p:spPr>
          <a:xfrm>
            <a:off x="762000" y="635000"/>
            <a:ext cx="11303000" cy="165100"/>
          </a:xfrm>
          <a:prstGeom prst="rect">
            <a:avLst/>
          </a:prstGeom>
          <a:noFill/>
        </p:spPr>
        <p:txBody>
          <a:bodyPr wrap="square" anchor="t" lIns="0" tIns="0" rIns="0" bIns="0"/>
          <a:lstStyle/>
          <a:p>
            <a:pPr>
              <a:lnSpc>
                <a:spcPts val="1200"/>
              </a:lnSpc>
            </a:pPr>
            <a:r>
              <a:rPr lang="ru-RU" sz="1000" cap="all" spc="180">
                <a:solidFill>
                  <a:srgbClr val="FF5A5F"/>
                </a:solidFill>
                <a:latin typeface="Nunito"/>
              </a:rPr>
              <a:t>Понятия</a:t>
            </a:r>
          </a:p>
        </p:txBody>
      </p:sp>
      <p:sp>
        <p:nvSpPr>
          <p:cNvPr id="5" name="text5"/>
          <p:cNvSpPr>
            <a:spLocks noChangeArrowheads="1"/>
          </p:cNvSpPr>
          <p:nvPr/>
        </p:nvSpPr>
        <p:spPr>
          <a:xfrm>
            <a:off x="762000" y="863600"/>
            <a:ext cx="11303000" cy="439420"/>
          </a:xfrm>
          <a:prstGeom prst="rect">
            <a:avLst/>
          </a:prstGeom>
          <a:noFill/>
        </p:spPr>
        <p:txBody>
          <a:bodyPr wrap="square" anchor="t" lIns="0" tIns="0" rIns="0" bIns="0"/>
          <a:lstStyle/>
          <a:p>
            <a:pPr>
              <a:lnSpc>
                <a:spcPts val="3360"/>
              </a:lnSpc>
            </a:pPr>
            <a:r>
              <a:rPr lang="ru-RU" sz="3200" b="1" spc="-63">
                <a:solidFill>
                  <a:srgbClr val="2E3A4F"/>
                </a:solidFill>
                <a:latin typeface="Nunito"/>
              </a:rPr>
              <a:t>Друг и приятель: в чём разница?</a:t>
            </a:r>
          </a:p>
        </p:txBody>
      </p:sp>
      <p:sp>
        <p:nvSpPr>
          <p:cNvPr id="6" name="text6"/>
          <p:cNvSpPr>
            <a:spLocks noChangeArrowheads="1"/>
          </p:cNvSpPr>
          <p:nvPr/>
        </p:nvSpPr>
        <p:spPr>
          <a:xfrm>
            <a:off x="1092200" y="1995091"/>
            <a:ext cx="5232400" cy="317500"/>
          </a:xfrm>
          <a:prstGeom prst="rect">
            <a:avLst/>
          </a:prstGeom>
          <a:noFill/>
        </p:spPr>
        <p:txBody>
          <a:bodyPr wrap="square" anchor="t" lIns="0" tIns="0" rIns="0" bIns="0"/>
          <a:lstStyle/>
          <a:p>
            <a:pPr>
              <a:lnSpc>
                <a:spcPts val="2400"/>
              </a:lnSpc>
            </a:pPr>
            <a:r>
              <a:rPr lang="ru-RU" sz="2000" b="1">
                <a:solidFill>
                  <a:srgbClr val="FF5A5F"/>
                </a:solidFill>
                <a:latin typeface="Nunito"/>
              </a:rPr>
              <a:t>Друг</a:t>
            </a:r>
          </a:p>
        </p:txBody>
      </p:sp>
      <p:sp>
        <p:nvSpPr>
          <p:cNvPr id="7" name="text7"/>
          <p:cNvSpPr>
            <a:spLocks noChangeArrowheads="1"/>
          </p:cNvSpPr>
          <p:nvPr/>
        </p:nvSpPr>
        <p:spPr>
          <a:xfrm>
            <a:off x="1092200" y="2511028"/>
            <a:ext cx="5232400" cy="250825"/>
          </a:xfrm>
          <a:prstGeom prst="rect">
            <a:avLst/>
          </a:prstGeom>
          <a:noFill/>
        </p:spPr>
        <p:txBody>
          <a:bodyPr wrap="square" anchor="t" lIns="0" tIns="0" rIns="0" bIns="0"/>
          <a:lstStyle/>
          <a:p>
            <a:pPr>
              <a:lnSpc>
                <a:spcPts val="1875"/>
              </a:lnSpc>
            </a:pPr>
            <a:r>
              <a:rPr lang="ru-RU" sz="1250">
                <a:solidFill>
                  <a:srgbClr val="2E3A4F"/>
                </a:solidFill>
                <a:latin typeface="Nunito"/>
              </a:rPr>
              <a:t>Поддержит в трудную минуту — рядом только в радости</a:t>
            </a:r>
          </a:p>
        </p:txBody>
      </p:sp>
      <p:sp>
        <p:nvSpPr>
          <p:cNvPr id="8" name="text8"/>
          <p:cNvSpPr>
            <a:spLocks noChangeArrowheads="1"/>
          </p:cNvSpPr>
          <p:nvPr/>
        </p:nvSpPr>
        <p:spPr>
          <a:xfrm>
            <a:off x="1092200" y="2863453"/>
            <a:ext cx="5232400" cy="250825"/>
          </a:xfrm>
          <a:prstGeom prst="rect">
            <a:avLst/>
          </a:prstGeom>
          <a:noFill/>
        </p:spPr>
        <p:txBody>
          <a:bodyPr wrap="square" anchor="t" lIns="0" tIns="0" rIns="0" bIns="0"/>
          <a:lstStyle/>
          <a:p>
            <a:pPr>
              <a:lnSpc>
                <a:spcPts val="1875"/>
              </a:lnSpc>
            </a:pPr>
            <a:r>
              <a:rPr lang="ru-RU" sz="1250">
                <a:solidFill>
                  <a:srgbClr val="2E3A4F"/>
                </a:solidFill>
                <a:latin typeface="Nunito"/>
              </a:rPr>
              <a:t>Понимает без слов — приятно общается, когда легко</a:t>
            </a:r>
          </a:p>
        </p:txBody>
      </p:sp>
      <p:sp>
        <p:nvSpPr>
          <p:cNvPr id="9" name="text9"/>
          <p:cNvSpPr>
            <a:spLocks noChangeArrowheads="1"/>
          </p:cNvSpPr>
          <p:nvPr/>
        </p:nvSpPr>
        <p:spPr>
          <a:xfrm>
            <a:off x="1092200" y="3215878"/>
            <a:ext cx="5232400" cy="250825"/>
          </a:xfrm>
          <a:prstGeom prst="rect">
            <a:avLst/>
          </a:prstGeom>
          <a:noFill/>
        </p:spPr>
        <p:txBody>
          <a:bodyPr wrap="square" anchor="t" lIns="0" tIns="0" rIns="0" bIns="0"/>
          <a:lstStyle/>
          <a:p>
            <a:pPr>
              <a:lnSpc>
                <a:spcPts val="1875"/>
              </a:lnSpc>
            </a:pPr>
            <a:r>
              <a:rPr lang="ru-RU" sz="1250">
                <a:solidFill>
                  <a:srgbClr val="2E3A4F"/>
                </a:solidFill>
                <a:latin typeface="Nunito"/>
              </a:rPr>
              <a:t>Доверишь любую тайну — не всегда сохранит её</a:t>
            </a:r>
          </a:p>
        </p:txBody>
      </p:sp>
      <p:sp>
        <p:nvSpPr>
          <p:cNvPr id="10" name="text10"/>
          <p:cNvSpPr>
            <a:spLocks noChangeArrowheads="1"/>
          </p:cNvSpPr>
          <p:nvPr/>
        </p:nvSpPr>
        <p:spPr>
          <a:xfrm>
            <a:off x="6502400" y="1995091"/>
            <a:ext cx="5232400" cy="317500"/>
          </a:xfrm>
          <a:prstGeom prst="rect">
            <a:avLst/>
          </a:prstGeom>
          <a:noFill/>
        </p:spPr>
        <p:txBody>
          <a:bodyPr wrap="square" anchor="t" lIns="0" tIns="0" rIns="0" bIns="0"/>
          <a:lstStyle/>
          <a:p>
            <a:pPr>
              <a:lnSpc>
                <a:spcPts val="2400"/>
              </a:lnSpc>
            </a:pPr>
            <a:r>
              <a:rPr lang="ru-RU" sz="2000" b="1">
                <a:solidFill>
                  <a:srgbClr val="2E3A4F"/>
                </a:solidFill>
                <a:latin typeface="Nunito"/>
              </a:rPr>
              <a:t>Приятель</a:t>
            </a:r>
          </a:p>
        </p:txBody>
      </p:sp>
      <p:sp>
        <p:nvSpPr>
          <p:cNvPr id="11" name="text11"/>
          <p:cNvSpPr>
            <a:spLocks noChangeArrowheads="1"/>
          </p:cNvSpPr>
          <p:nvPr/>
        </p:nvSpPr>
        <p:spPr>
          <a:xfrm>
            <a:off x="6502400" y="2511028"/>
            <a:ext cx="4622800" cy="488950"/>
          </a:xfrm>
          <a:prstGeom prst="rect">
            <a:avLst/>
          </a:prstGeom>
          <a:noFill/>
        </p:spPr>
        <p:txBody>
          <a:bodyPr wrap="square" anchor="t" lIns="0" tIns="0" rIns="0" bIns="0"/>
          <a:lstStyle/>
          <a:p>
            <a:pPr>
              <a:lnSpc>
                <a:spcPts val="1875"/>
              </a:lnSpc>
            </a:pPr>
            <a:r>
              <a:rPr lang="ru-RU" sz="1250">
                <a:solidFill>
                  <a:srgbClr val="2E3A4F"/>
                </a:solidFill>
                <a:latin typeface="Nunito"/>
              </a:rPr>
              <a:t>Искренне переживает за тебя — радуется вместе, когда всё хорошо</a:t>
            </a:r>
          </a:p>
        </p:txBody>
      </p:sp>
      <p:sp>
        <p:nvSpPr>
          <p:cNvPr id="12" name="text12"/>
          <p:cNvSpPr>
            <a:spLocks noChangeArrowheads="1"/>
          </p:cNvSpPr>
          <p:nvPr/>
        </p:nvSpPr>
        <p:spPr>
          <a:xfrm>
            <a:off x="6502400" y="3101578"/>
            <a:ext cx="5232400" cy="250825"/>
          </a:xfrm>
          <a:prstGeom prst="rect">
            <a:avLst/>
          </a:prstGeom>
          <a:noFill/>
        </p:spPr>
        <p:txBody>
          <a:bodyPr wrap="square" anchor="t" lIns="0" tIns="0" rIns="0" bIns="0"/>
          <a:lstStyle/>
          <a:p>
            <a:pPr>
              <a:lnSpc>
                <a:spcPts val="1875"/>
              </a:lnSpc>
            </a:pPr>
            <a:r>
              <a:rPr lang="ru-RU" sz="1250">
                <a:solidFill>
                  <a:srgbClr val="2E3A4F"/>
                </a:solidFill>
                <a:latin typeface="Nunito"/>
              </a:rPr>
              <a:t>Поможет без выгоды — поможет, если это удобно</a:t>
            </a:r>
          </a:p>
        </p:txBody>
      </p:sp>
      <p:sp>
        <p:nvSpPr>
          <p:cNvPr id="13" name="text13"/>
          <p:cNvSpPr>
            <a:spLocks noChangeArrowheads="1"/>
          </p:cNvSpPr>
          <p:nvPr/>
        </p:nvSpPr>
        <p:spPr>
          <a:xfrm>
            <a:off x="6502400" y="3454003"/>
            <a:ext cx="5232400" cy="250825"/>
          </a:xfrm>
          <a:prstGeom prst="rect">
            <a:avLst/>
          </a:prstGeom>
          <a:noFill/>
        </p:spPr>
        <p:txBody>
          <a:bodyPr wrap="square" anchor="t" lIns="0" tIns="0" rIns="0" bIns="0"/>
          <a:lstStyle/>
          <a:p>
            <a:pPr>
              <a:lnSpc>
                <a:spcPts val="1875"/>
              </a:lnSpc>
            </a:pPr>
            <a:r>
              <a:rPr lang="ru-RU" sz="1250">
                <a:solidFill>
                  <a:srgbClr val="2E3A4F"/>
                </a:solidFill>
                <a:latin typeface="Nunito"/>
              </a:rPr>
              <a:t>Дружишь годами — общаетесь, пока вместе</a:t>
            </a:r>
          </a:p>
        </p:txBody>
      </p:sp>
      <p:sp>
        <p:nvSpPr>
          <p:cNvPr id="14" name="text14"/>
          <p:cNvSpPr>
            <a:spLocks noChangeArrowheads="1"/>
          </p:cNvSpPr>
          <p:nvPr/>
        </p:nvSpPr>
        <p:spPr>
          <a:xfrm>
            <a:off x="1016000" y="5892800"/>
            <a:ext cx="755773" cy="149860"/>
          </a:xfrm>
          <a:prstGeom prst="rect">
            <a:avLst/>
          </a:prstGeom>
          <a:noFill/>
        </p:spPr>
        <p:txBody>
          <a:bodyPr wrap="square" anchor="t" lIns="0" tIns="0" rIns="0" bIns="0"/>
          <a:lstStyle/>
          <a:p>
            <a:pPr>
              <a:lnSpc>
                <a:spcPts val="1080"/>
              </a:lnSpc>
            </a:pPr>
            <a:r>
              <a:rPr lang="ru-RU" sz="900" cap="all" spc="126">
                <a:solidFill>
                  <a:srgbClr val="FF5A5F"/>
                </a:solidFill>
                <a:latin typeface="Nunito"/>
              </a:rPr>
              <a:t>Общее</a:t>
            </a:r>
          </a:p>
        </p:txBody>
      </p:sp>
      <p:sp>
        <p:nvSpPr>
          <p:cNvPr id="15" name="text15"/>
          <p:cNvSpPr>
            <a:spLocks noChangeArrowheads="1"/>
          </p:cNvSpPr>
          <p:nvPr/>
        </p:nvSpPr>
        <p:spPr>
          <a:xfrm>
            <a:off x="1669157" y="5867400"/>
            <a:ext cx="6359029" cy="195580"/>
          </a:xfrm>
          <a:prstGeom prst="rect">
            <a:avLst/>
          </a:prstGeom>
          <a:noFill/>
        </p:spPr>
        <p:txBody>
          <a:bodyPr wrap="square" anchor="t" lIns="0" tIns="0" rIns="0" bIns="0"/>
          <a:lstStyle/>
          <a:p>
            <a:pPr>
              <a:lnSpc>
                <a:spcPts val="1440"/>
              </a:lnSpc>
            </a:pPr>
            <a:r>
              <a:rPr lang="ru-RU" sz="1200" b="1">
                <a:solidFill>
                  <a:srgbClr val="2E3A4F"/>
                </a:solidFill>
                <a:latin typeface="Nunito"/>
              </a:rPr>
              <a:t>И друг, и приятель важны, но дружба строится на доверии и взаимопомощи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635000"/>
            <a:ext cx="791170" cy="232966"/>
          </a:xfrm>
          <a:prstGeom prst="roundRect">
            <a:avLst>
              <a:gd name="adj" fmla="val 50000"/>
            </a:avLst>
          </a:prstGeom>
          <a:solidFill>
            <a:srgbClr val="FFE5AE"/>
          </a:solidFill>
          <a:ln>
            <a:noFill/>
          </a:ln>
        </p:spPr>
      </p:sp>
      <p:sp>
        <p:nvSpPr>
          <p:cNvPr id="4" name="card4"/>
          <p:cNvSpPr/>
          <p:nvPr/>
        </p:nvSpPr>
        <p:spPr>
          <a:xfrm>
            <a:off x="762000" y="1624806"/>
            <a:ext cx="3454400" cy="1991122"/>
          </a:xfrm>
          <a:prstGeom prst="roundRect">
            <a:avLst>
              <a:gd name="adj" fmla="val 11480"/>
            </a:avLst>
          </a:prstGeom>
          <a:solidFill>
            <a:srgbClr val="FFFFFF"/>
          </a:solidFill>
          <a:ln>
            <a:noFill/>
          </a:ln>
          <a:effectLst>
            <a:outerShdw blurRad="241300" dist="88900" dir="5400000" rotWithShape="0">
              <a:srgbClr val="313A52">
                <a:alpha val="12157"/>
              </a:srgbClr>
            </a:outerShdw>
          </a:effectLst>
        </p:spPr>
      </p:sp>
      <p:sp>
        <p:nvSpPr>
          <p:cNvPr id="5" name="card5"/>
          <p:cNvSpPr/>
          <p:nvPr/>
        </p:nvSpPr>
        <p:spPr>
          <a:xfrm>
            <a:off x="1016000" y="1866106"/>
            <a:ext cx="381000" cy="381000"/>
          </a:xfrm>
          <a:prstGeom prst="roundRect">
            <a:avLst>
              <a:gd name="adj" fmla="val 40000"/>
            </a:avLst>
          </a:prstGeom>
          <a:solidFill>
            <a:srgbClr val="FFF7E8"/>
          </a:solidFill>
          <a:ln>
            <a:noFill/>
          </a:ln>
        </p:spPr>
      </p:sp>
      <p:sp>
        <p:nvSpPr>
          <p:cNvPr id="6" name="card6"/>
          <p:cNvSpPr/>
          <p:nvPr/>
        </p:nvSpPr>
        <p:spPr>
          <a:xfrm>
            <a:off x="4368800" y="1624806"/>
            <a:ext cx="3454400" cy="1991122"/>
          </a:xfrm>
          <a:prstGeom prst="roundRect">
            <a:avLst>
              <a:gd name="adj" fmla="val 11480"/>
            </a:avLst>
          </a:prstGeom>
          <a:solidFill>
            <a:srgbClr val="FFFFFF"/>
          </a:solidFill>
          <a:ln>
            <a:noFill/>
          </a:ln>
          <a:effectLst>
            <a:outerShdw blurRad="241300" dist="88900" dir="5400000" rotWithShape="0">
              <a:srgbClr val="313A52">
                <a:alpha val="12157"/>
              </a:srgbClr>
            </a:outerShdw>
          </a:effectLst>
        </p:spPr>
      </p:sp>
      <p:sp>
        <p:nvSpPr>
          <p:cNvPr id="7" name="card7"/>
          <p:cNvSpPr/>
          <p:nvPr/>
        </p:nvSpPr>
        <p:spPr>
          <a:xfrm>
            <a:off x="4622800" y="1866106"/>
            <a:ext cx="381000" cy="381000"/>
          </a:xfrm>
          <a:prstGeom prst="roundRect">
            <a:avLst>
              <a:gd name="adj" fmla="val 40000"/>
            </a:avLst>
          </a:prstGeom>
          <a:solidFill>
            <a:srgbClr val="FFF7E8"/>
          </a:solidFill>
          <a:ln>
            <a:noFill/>
          </a:ln>
        </p:spPr>
      </p:sp>
      <p:sp>
        <p:nvSpPr>
          <p:cNvPr id="8" name="card8"/>
          <p:cNvSpPr/>
          <p:nvPr/>
        </p:nvSpPr>
        <p:spPr>
          <a:xfrm>
            <a:off x="7975600" y="1624806"/>
            <a:ext cx="3454400" cy="1991122"/>
          </a:xfrm>
          <a:prstGeom prst="roundRect">
            <a:avLst>
              <a:gd name="adj" fmla="val 11480"/>
            </a:avLst>
          </a:prstGeom>
          <a:solidFill>
            <a:srgbClr val="FFFFFF"/>
          </a:solidFill>
          <a:ln>
            <a:noFill/>
          </a:ln>
          <a:effectLst>
            <a:outerShdw blurRad="241300" dist="88900" dir="5400000" rotWithShape="0">
              <a:srgbClr val="313A52">
                <a:alpha val="12157"/>
              </a:srgbClr>
            </a:outerShdw>
          </a:effectLst>
        </p:spPr>
      </p:sp>
      <p:sp>
        <p:nvSpPr>
          <p:cNvPr id="9" name="card9"/>
          <p:cNvSpPr/>
          <p:nvPr/>
        </p:nvSpPr>
        <p:spPr>
          <a:xfrm>
            <a:off x="8229600" y="1866106"/>
            <a:ext cx="381000" cy="381000"/>
          </a:xfrm>
          <a:prstGeom prst="roundRect">
            <a:avLst>
              <a:gd name="adj" fmla="val 40000"/>
            </a:avLst>
          </a:prstGeom>
          <a:solidFill>
            <a:srgbClr val="FFF7E8"/>
          </a:solidFill>
          <a:ln>
            <a:noFill/>
          </a:ln>
        </p:spPr>
      </p:sp>
      <p:sp>
        <p:nvSpPr>
          <p:cNvPr id="10" name="card10"/>
          <p:cNvSpPr/>
          <p:nvPr/>
        </p:nvSpPr>
        <p:spPr>
          <a:xfrm>
            <a:off x="762000" y="3768328"/>
            <a:ext cx="3454400" cy="2200672"/>
          </a:xfrm>
          <a:prstGeom prst="roundRect">
            <a:avLst>
              <a:gd name="adj" fmla="val 10387"/>
            </a:avLst>
          </a:prstGeom>
          <a:solidFill>
            <a:srgbClr val="FFFFFF"/>
          </a:solidFill>
          <a:ln>
            <a:noFill/>
          </a:ln>
          <a:effectLst>
            <a:outerShdw blurRad="241300" dist="88900" dir="5400000" rotWithShape="0">
              <a:srgbClr val="313A52">
                <a:alpha val="12157"/>
              </a:srgbClr>
            </a:outerShdw>
          </a:effectLst>
        </p:spPr>
      </p:sp>
      <p:sp>
        <p:nvSpPr>
          <p:cNvPr id="11" name="card11"/>
          <p:cNvSpPr/>
          <p:nvPr/>
        </p:nvSpPr>
        <p:spPr>
          <a:xfrm>
            <a:off x="1016000" y="4009628"/>
            <a:ext cx="381000" cy="381000"/>
          </a:xfrm>
          <a:prstGeom prst="roundRect">
            <a:avLst>
              <a:gd name="adj" fmla="val 40000"/>
            </a:avLst>
          </a:prstGeom>
          <a:solidFill>
            <a:srgbClr val="FFF7E8"/>
          </a:solidFill>
          <a:ln>
            <a:noFill/>
          </a:ln>
        </p:spPr>
      </p:sp>
      <p:sp>
        <p:nvSpPr>
          <p:cNvPr id="12" name="card12"/>
          <p:cNvSpPr/>
          <p:nvPr/>
        </p:nvSpPr>
        <p:spPr>
          <a:xfrm>
            <a:off x="4368800" y="3768328"/>
            <a:ext cx="3454400" cy="2200672"/>
          </a:xfrm>
          <a:prstGeom prst="roundRect">
            <a:avLst>
              <a:gd name="adj" fmla="val 10387"/>
            </a:avLst>
          </a:prstGeom>
          <a:solidFill>
            <a:srgbClr val="FFFFFF"/>
          </a:solidFill>
          <a:ln>
            <a:noFill/>
          </a:ln>
          <a:effectLst>
            <a:outerShdw blurRad="241300" dist="88900" dir="5400000" rotWithShape="0">
              <a:srgbClr val="313A52">
                <a:alpha val="12157"/>
              </a:srgbClr>
            </a:outerShdw>
          </a:effectLst>
        </p:spPr>
      </p:sp>
      <p:sp>
        <p:nvSpPr>
          <p:cNvPr id="13" name="card13"/>
          <p:cNvSpPr/>
          <p:nvPr/>
        </p:nvSpPr>
        <p:spPr>
          <a:xfrm>
            <a:off x="4622800" y="4009628"/>
            <a:ext cx="381000" cy="381000"/>
          </a:xfrm>
          <a:prstGeom prst="roundRect">
            <a:avLst>
              <a:gd name="adj" fmla="val 40000"/>
            </a:avLst>
          </a:prstGeom>
          <a:solidFill>
            <a:srgbClr val="FFF7E8"/>
          </a:solidFill>
          <a:ln>
            <a:noFill/>
          </a:ln>
        </p:spPr>
      </p:sp>
      <p:sp>
        <p:nvSpPr>
          <p:cNvPr id="14" name="card14"/>
          <p:cNvSpPr/>
          <p:nvPr/>
        </p:nvSpPr>
        <p:spPr>
          <a:xfrm>
            <a:off x="7975600" y="3768328"/>
            <a:ext cx="3454400" cy="2200672"/>
          </a:xfrm>
          <a:prstGeom prst="roundRect">
            <a:avLst>
              <a:gd name="adj" fmla="val 10387"/>
            </a:avLst>
          </a:prstGeom>
          <a:solidFill>
            <a:srgbClr val="FFFFFF"/>
          </a:solidFill>
          <a:ln>
            <a:noFill/>
          </a:ln>
          <a:effectLst>
            <a:outerShdw blurRad="241300" dist="88900" dir="5400000" rotWithShape="0">
              <a:srgbClr val="313A52">
                <a:alpha val="12157"/>
              </a:srgbClr>
            </a:outerShdw>
          </a:effectLst>
        </p:spPr>
      </p:sp>
      <p:sp>
        <p:nvSpPr>
          <p:cNvPr id="15" name="card15"/>
          <p:cNvSpPr/>
          <p:nvPr/>
        </p:nvSpPr>
        <p:spPr>
          <a:xfrm>
            <a:off x="8229600" y="4009628"/>
            <a:ext cx="381000" cy="381000"/>
          </a:xfrm>
          <a:prstGeom prst="roundRect">
            <a:avLst>
              <a:gd name="adj" fmla="val 40000"/>
            </a:avLst>
          </a:prstGeom>
          <a:solidFill>
            <a:srgbClr val="FFF7E8"/>
          </a:solidFill>
          <a:ln>
            <a:noFill/>
          </a:ln>
        </p:spPr>
      </p:sp>
      <p:pic>
        <p:nvPicPr>
          <p:cNvPr id="16" name="pic16"/>
          <p:cNvPicPr/>
          <p:nvPr/>
        </p:nvPicPr>
        <p:blipFill>
          <a:blip r:embed="rId4">
            <a:extLst>
              <a:ext uri="{96DAC541-7B7A-43D3-8B79-37D633B846F1}">
                <asvg:svgBlip xmlns:asvg="http://schemas.microsoft.com/office/drawing/2016/SVG/main" r:embed="rId5"/>
              </a:ext>
            </a:extLst>
          </a:blip>
          <a:stretch>
            <a:fillRect/>
          </a:stretch>
        </p:blipFill>
        <p:spPr>
          <a:xfrm>
            <a:off x="1117600" y="1967706"/>
            <a:ext cx="177800" cy="177800"/>
          </a:xfrm>
          <a:prstGeom prst="rect">
            <a:avLst/>
          </a:prstGeom>
        </p:spPr>
      </p:pic>
      <p:pic>
        <p:nvPicPr>
          <p:cNvPr id="17" name="pic17"/>
          <p:cNvPicPr/>
          <p:nvPr/>
        </p:nvPicPr>
        <p:blipFill>
          <a:blip r:embed="rId6"/>
          <a:stretch>
            <a:fillRect/>
          </a:stretch>
        </p:blipFill>
        <p:spPr>
          <a:xfrm>
            <a:off x="4724400" y="1967706"/>
            <a:ext cx="177800" cy="177800"/>
          </a:xfrm>
          <a:prstGeom prst="rect">
            <a:avLst/>
          </a:prstGeom>
        </p:spPr>
      </p:pic>
      <p:pic>
        <p:nvPicPr>
          <p:cNvPr id="18" name="pic18"/>
          <p:cNvPicPr/>
          <p:nvPr/>
        </p:nvPicPr>
        <p:blipFill>
          <a:blip r:embed="rId8">
            <a:extLst>
              <a:ext uri="{96DAC541-7B7A-43D3-8B79-37D633B846F1}">
                <asvg:svgBlip xmlns:asvg="http://schemas.microsoft.com/office/drawing/2016/SVG/main" r:embed="rId9"/>
              </a:ext>
            </a:extLst>
          </a:blip>
          <a:stretch>
            <a:fillRect/>
          </a:stretch>
        </p:blipFill>
        <p:spPr>
          <a:xfrm>
            <a:off x="8331200" y="1967706"/>
            <a:ext cx="177800" cy="177800"/>
          </a:xfrm>
          <a:prstGeom prst="rect">
            <a:avLst/>
          </a:prstGeom>
        </p:spPr>
      </p:pic>
      <p:pic>
        <p:nvPicPr>
          <p:cNvPr id="19" name="pic19"/>
          <p:cNvPicPr/>
          <p:nvPr/>
        </p:nvPicPr>
        <p:blipFill>
          <a:blip r:embed="rId10">
            <a:extLst>
              <a:ext uri="{96DAC541-7B7A-43D3-8B79-37D633B846F1}">
                <asvg:svgBlip xmlns:asvg="http://schemas.microsoft.com/office/drawing/2016/SVG/main" r:embed="rId11"/>
              </a:ext>
            </a:extLst>
          </a:blip>
          <a:stretch>
            <a:fillRect/>
          </a:stretch>
        </p:blipFill>
        <p:spPr>
          <a:xfrm>
            <a:off x="1117600" y="4111228"/>
            <a:ext cx="177800" cy="177800"/>
          </a:xfrm>
          <a:prstGeom prst="rect">
            <a:avLst/>
          </a:prstGeom>
        </p:spPr>
      </p:pic>
      <p:pic>
        <p:nvPicPr>
          <p:cNvPr id="20" name="pic20"/>
          <p:cNvPicPr/>
          <p:nvPr/>
        </p:nvPicPr>
        <p:blipFill>
          <a:blip r:embed="rId12">
            <a:extLst>
              <a:ext uri="{96DAC541-7B7A-43D3-8B79-37D633B846F1}">
                <asvg:svgBlip xmlns:asvg="http://schemas.microsoft.com/office/drawing/2016/SVG/main" r:embed="rId13"/>
              </a:ext>
            </a:extLst>
          </a:blip>
          <a:stretch>
            <a:fillRect/>
          </a:stretch>
        </p:blipFill>
        <p:spPr>
          <a:xfrm>
            <a:off x="4724400" y="4111228"/>
            <a:ext cx="177800" cy="177800"/>
          </a:xfrm>
          <a:prstGeom prst="rect">
            <a:avLst/>
          </a:prstGeom>
        </p:spPr>
      </p:pic>
      <p:pic>
        <p:nvPicPr>
          <p:cNvPr id="21" name="pic21"/>
          <p:cNvPicPr/>
          <p:nvPr/>
        </p:nvPicPr>
        <p:blipFill>
          <a:blip r:embed="rId14">
            <a:extLst>
              <a:ext uri="{96DAC541-7B7A-43D3-8B79-37D633B846F1}">
                <asvg:svgBlip xmlns:asvg="http://schemas.microsoft.com/office/drawing/2016/SVG/main" r:embed="rId15"/>
              </a:ext>
            </a:extLst>
          </a:blip>
          <a:stretch>
            <a:fillRect/>
          </a:stretch>
        </p:blipFill>
        <p:spPr>
          <a:xfrm>
            <a:off x="8331200" y="4111228"/>
            <a:ext cx="177800" cy="177800"/>
          </a:xfrm>
          <a:prstGeom prst="rect">
            <a:avLst/>
          </a:prstGeom>
        </p:spPr>
      </p:pic>
      <p:sp>
        <p:nvSpPr>
          <p:cNvPr id="22" name="text22"/>
          <p:cNvSpPr>
            <a:spLocks noChangeArrowheads="1"/>
          </p:cNvSpPr>
          <p:nvPr/>
        </p:nvSpPr>
        <p:spPr>
          <a:xfrm>
            <a:off x="901700" y="673100"/>
            <a:ext cx="656042" cy="131445"/>
          </a:xfrm>
          <a:prstGeom prst="rect">
            <a:avLst/>
          </a:prstGeom>
          <a:noFill/>
        </p:spPr>
        <p:txBody>
          <a:bodyPr wrap="square" anchor="t" lIns="0" tIns="0" rIns="0" bIns="0"/>
          <a:lstStyle/>
          <a:p>
            <a:pPr>
              <a:lnSpc>
                <a:spcPts val="935"/>
              </a:lnSpc>
            </a:pPr>
            <a:r>
              <a:rPr lang="ru-RU" sz="850" b="1" cap="all" spc="17">
                <a:solidFill>
                  <a:srgbClr val="584555"/>
                </a:solidFill>
                <a:latin typeface="Nunito"/>
              </a:rPr>
              <a:t>Дружба</a:t>
            </a:r>
          </a:p>
        </p:txBody>
      </p:sp>
      <p:sp>
        <p:nvSpPr>
          <p:cNvPr id="23" name="text23"/>
          <p:cNvSpPr>
            <a:spLocks noChangeArrowheads="1"/>
          </p:cNvSpPr>
          <p:nvPr/>
        </p:nvSpPr>
        <p:spPr>
          <a:xfrm>
            <a:off x="762000" y="798116"/>
            <a:ext cx="11303000" cy="439420"/>
          </a:xfrm>
          <a:prstGeom prst="rect">
            <a:avLst/>
          </a:prstGeom>
          <a:noFill/>
        </p:spPr>
        <p:txBody>
          <a:bodyPr wrap="square" anchor="t" lIns="0" tIns="0" rIns="0" bIns="0"/>
          <a:lstStyle/>
          <a:p>
            <a:pPr>
              <a:lnSpc>
                <a:spcPts val="3360"/>
              </a:lnSpc>
            </a:pPr>
            <a:r>
              <a:rPr lang="ru-RU" sz="3200" b="1" spc="-63">
                <a:solidFill>
                  <a:srgbClr val="2E3A4F"/>
                </a:solidFill>
                <a:latin typeface="Nunito"/>
              </a:rPr>
              <a:t>Качества настоящего друга</a:t>
            </a:r>
          </a:p>
        </p:txBody>
      </p:sp>
      <p:sp>
        <p:nvSpPr>
          <p:cNvPr id="24" name="text24"/>
          <p:cNvSpPr>
            <a:spLocks noChangeArrowheads="1"/>
          </p:cNvSpPr>
          <p:nvPr/>
        </p:nvSpPr>
        <p:spPr>
          <a:xfrm>
            <a:off x="1016000" y="2412206"/>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Честность</a:t>
            </a:r>
          </a:p>
        </p:txBody>
      </p:sp>
      <p:sp>
        <p:nvSpPr>
          <p:cNvPr id="25" name="text25"/>
          <p:cNvSpPr>
            <a:spLocks noChangeArrowheads="1"/>
          </p:cNvSpPr>
          <p:nvPr/>
        </p:nvSpPr>
        <p:spPr>
          <a:xfrm>
            <a:off x="1016000" y="2707481"/>
            <a:ext cx="3535680" cy="222250"/>
          </a:xfrm>
          <a:prstGeom prst="rect">
            <a:avLst/>
          </a:prstGeom>
          <a:noFill/>
        </p:spPr>
        <p:txBody>
          <a:bodyPr wrap="square" anchor="t" lIns="0" tIns="0" rIns="0" bIns="0"/>
          <a:lstStyle/>
          <a:p>
            <a:pPr>
              <a:lnSpc>
                <a:spcPts val="1650"/>
              </a:lnSpc>
            </a:pPr>
            <a:r>
              <a:rPr lang="ru-RU" sz="1100">
                <a:solidFill>
                  <a:srgbClr val="777D87"/>
                </a:solidFill>
                <a:latin typeface="Nunito"/>
              </a:rPr>
              <a:t>Говори правду, даже когда это непросто.</a:t>
            </a:r>
          </a:p>
        </p:txBody>
      </p:sp>
      <p:sp>
        <p:nvSpPr>
          <p:cNvPr id="26" name="text26"/>
          <p:cNvSpPr>
            <a:spLocks noChangeArrowheads="1"/>
          </p:cNvSpPr>
          <p:nvPr/>
        </p:nvSpPr>
        <p:spPr>
          <a:xfrm>
            <a:off x="4622800" y="2412206"/>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Верность</a:t>
            </a:r>
          </a:p>
        </p:txBody>
      </p:sp>
      <p:sp>
        <p:nvSpPr>
          <p:cNvPr id="27" name="text27"/>
          <p:cNvSpPr>
            <a:spLocks noChangeArrowheads="1"/>
          </p:cNvSpPr>
          <p:nvPr/>
        </p:nvSpPr>
        <p:spPr>
          <a:xfrm>
            <a:off x="4622800" y="2707481"/>
            <a:ext cx="3535680" cy="222250"/>
          </a:xfrm>
          <a:prstGeom prst="rect">
            <a:avLst/>
          </a:prstGeom>
          <a:noFill/>
        </p:spPr>
        <p:txBody>
          <a:bodyPr wrap="square" anchor="t" lIns="0" tIns="0" rIns="0" bIns="0"/>
          <a:lstStyle/>
          <a:p>
            <a:pPr>
              <a:lnSpc>
                <a:spcPts val="1650"/>
              </a:lnSpc>
            </a:pPr>
            <a:r>
              <a:rPr lang="ru-RU" sz="1100">
                <a:solidFill>
                  <a:srgbClr val="777D87"/>
                </a:solidFill>
                <a:latin typeface="Nunito"/>
              </a:rPr>
              <a:t>Не предавай и не бросай в трудную минуту.</a:t>
            </a:r>
          </a:p>
        </p:txBody>
      </p:sp>
      <p:sp>
        <p:nvSpPr>
          <p:cNvPr id="28" name="text28"/>
          <p:cNvSpPr>
            <a:spLocks noChangeArrowheads="1"/>
          </p:cNvSpPr>
          <p:nvPr/>
        </p:nvSpPr>
        <p:spPr>
          <a:xfrm>
            <a:off x="8229600" y="2412206"/>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Умение слушать</a:t>
            </a:r>
          </a:p>
        </p:txBody>
      </p:sp>
      <p:sp>
        <p:nvSpPr>
          <p:cNvPr id="29" name="text29"/>
          <p:cNvSpPr>
            <a:spLocks noChangeArrowheads="1"/>
          </p:cNvSpPr>
          <p:nvPr/>
        </p:nvSpPr>
        <p:spPr>
          <a:xfrm>
            <a:off x="8229600" y="2707481"/>
            <a:ext cx="3535680" cy="222250"/>
          </a:xfrm>
          <a:prstGeom prst="rect">
            <a:avLst/>
          </a:prstGeom>
          <a:noFill/>
        </p:spPr>
        <p:txBody>
          <a:bodyPr wrap="square" anchor="t" lIns="0" tIns="0" rIns="0" bIns="0"/>
          <a:lstStyle/>
          <a:p>
            <a:pPr>
              <a:lnSpc>
                <a:spcPts val="1650"/>
              </a:lnSpc>
            </a:pPr>
            <a:r>
              <a:rPr lang="ru-RU" sz="1100">
                <a:solidFill>
                  <a:srgbClr val="777D87"/>
                </a:solidFill>
                <a:latin typeface="Nunito"/>
              </a:rPr>
              <a:t>Умей услышать, дай другу выговориться.</a:t>
            </a:r>
          </a:p>
        </p:txBody>
      </p:sp>
      <p:sp>
        <p:nvSpPr>
          <p:cNvPr id="30" name="text30"/>
          <p:cNvSpPr>
            <a:spLocks noChangeArrowheads="1"/>
          </p:cNvSpPr>
          <p:nvPr/>
        </p:nvSpPr>
        <p:spPr>
          <a:xfrm>
            <a:off x="1016000" y="4555728"/>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Надёжность</a:t>
            </a:r>
          </a:p>
        </p:txBody>
      </p:sp>
      <p:sp>
        <p:nvSpPr>
          <p:cNvPr id="31" name="text31"/>
          <p:cNvSpPr>
            <a:spLocks noChangeArrowheads="1"/>
          </p:cNvSpPr>
          <p:nvPr/>
        </p:nvSpPr>
        <p:spPr>
          <a:xfrm>
            <a:off x="1016000" y="4851003"/>
            <a:ext cx="2971800" cy="431800"/>
          </a:xfrm>
          <a:prstGeom prst="rect">
            <a:avLst/>
          </a:prstGeom>
          <a:noFill/>
        </p:spPr>
        <p:txBody>
          <a:bodyPr wrap="square" anchor="t" lIns="0" tIns="0" rIns="0" bIns="0"/>
          <a:lstStyle/>
          <a:p>
            <a:pPr>
              <a:lnSpc>
                <a:spcPts val="1650"/>
              </a:lnSpc>
            </a:pPr>
            <a:r>
              <a:rPr lang="ru-RU" sz="1100">
                <a:solidFill>
                  <a:srgbClr val="777D87"/>
                </a:solidFill>
                <a:latin typeface="Nunito"/>
              </a:rPr>
              <a:t>На такого человека можно положиться всегда.</a:t>
            </a:r>
          </a:p>
        </p:txBody>
      </p:sp>
      <p:sp>
        <p:nvSpPr>
          <p:cNvPr id="32" name="text32"/>
          <p:cNvSpPr>
            <a:spLocks noChangeArrowheads="1"/>
          </p:cNvSpPr>
          <p:nvPr/>
        </p:nvSpPr>
        <p:spPr>
          <a:xfrm>
            <a:off x="4622800" y="4555728"/>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Доброта и отзывчивость</a:t>
            </a:r>
          </a:p>
        </p:txBody>
      </p:sp>
      <p:sp>
        <p:nvSpPr>
          <p:cNvPr id="33" name="text33"/>
          <p:cNvSpPr>
            <a:spLocks noChangeArrowheads="1"/>
          </p:cNvSpPr>
          <p:nvPr/>
        </p:nvSpPr>
        <p:spPr>
          <a:xfrm>
            <a:off x="4622800" y="4851003"/>
            <a:ext cx="2971800" cy="431800"/>
          </a:xfrm>
          <a:prstGeom prst="rect">
            <a:avLst/>
          </a:prstGeom>
          <a:noFill/>
        </p:spPr>
        <p:txBody>
          <a:bodyPr wrap="square" anchor="t" lIns="0" tIns="0" rIns="0" bIns="0"/>
          <a:lstStyle/>
          <a:p>
            <a:pPr>
              <a:lnSpc>
                <a:spcPts val="1650"/>
              </a:lnSpc>
            </a:pPr>
            <a:r>
              <a:rPr lang="ru-RU" sz="1100">
                <a:solidFill>
                  <a:srgbClr val="777D87"/>
                </a:solidFill>
                <a:latin typeface="Nunito"/>
              </a:rPr>
              <a:t>Готовность прийти на помощь — главный признак доброты.</a:t>
            </a:r>
          </a:p>
        </p:txBody>
      </p:sp>
      <p:sp>
        <p:nvSpPr>
          <p:cNvPr id="34" name="text34"/>
          <p:cNvSpPr>
            <a:spLocks noChangeArrowheads="1"/>
          </p:cNvSpPr>
          <p:nvPr/>
        </p:nvSpPr>
        <p:spPr>
          <a:xfrm>
            <a:off x="8229600" y="4555728"/>
            <a:ext cx="3535680" cy="218440"/>
          </a:xfrm>
          <a:prstGeom prst="rect">
            <a:avLst/>
          </a:prstGeom>
          <a:noFill/>
        </p:spPr>
        <p:txBody>
          <a:bodyPr wrap="square" anchor="t" lIns="0" tIns="0" rIns="0" bIns="0"/>
          <a:lstStyle/>
          <a:p>
            <a:pPr>
              <a:lnSpc>
                <a:spcPts val="1620"/>
              </a:lnSpc>
            </a:pPr>
            <a:r>
              <a:rPr lang="ru-RU" sz="1350" b="1">
                <a:solidFill>
                  <a:srgbClr val="2E3A4F"/>
                </a:solidFill>
                <a:latin typeface="Nunito"/>
              </a:rPr>
              <a:t>Чувство юмора</a:t>
            </a:r>
          </a:p>
        </p:txBody>
      </p:sp>
      <p:sp>
        <p:nvSpPr>
          <p:cNvPr id="35" name="text35"/>
          <p:cNvSpPr>
            <a:spLocks noChangeArrowheads="1"/>
          </p:cNvSpPr>
          <p:nvPr/>
        </p:nvSpPr>
        <p:spPr>
          <a:xfrm>
            <a:off x="8229600" y="4851003"/>
            <a:ext cx="3535680" cy="222250"/>
          </a:xfrm>
          <a:prstGeom prst="rect">
            <a:avLst/>
          </a:prstGeom>
          <a:noFill/>
        </p:spPr>
        <p:txBody>
          <a:bodyPr wrap="square" anchor="t" lIns="0" tIns="0" rIns="0" bIns="0"/>
          <a:lstStyle/>
          <a:p>
            <a:pPr>
              <a:lnSpc>
                <a:spcPts val="1650"/>
              </a:lnSpc>
            </a:pPr>
            <a:r>
              <a:rPr lang="ru-RU" sz="1100">
                <a:solidFill>
                  <a:srgbClr val="777D87"/>
                </a:solidFill>
                <a:latin typeface="Nunito"/>
              </a:rPr>
              <a:t>Совместный смех сближает и лечит обиды.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4068"/>
            <a:ext cx="1347192" cy="232966"/>
          </a:xfrm>
          <a:prstGeom prst="roundRect">
            <a:avLst>
              <a:gd name="adj" fmla="val 50000"/>
            </a:avLst>
          </a:prstGeom>
          <a:solidFill>
            <a:srgbClr val="FFE5AE"/>
          </a:solidFill>
          <a:ln>
            <a:noFill/>
          </a:ln>
        </p:spPr>
      </p:sp>
      <p:sp>
        <p:nvSpPr>
          <p:cNvPr id="4" name="card4"/>
          <p:cNvSpPr/>
          <p:nvPr/>
        </p:nvSpPr>
        <p:spPr>
          <a:xfrm>
            <a:off x="738328" y="1355071"/>
            <a:ext cx="161645" cy="161645"/>
          </a:xfrm>
          <a:prstGeom prst="roundRect">
            <a:avLst>
              <a:gd name="adj" fmla="val 29462"/>
            </a:avLst>
          </a:prstGeom>
          <a:solidFill>
            <a:srgbClr val="FF5A5F"/>
          </a:solidFill>
          <a:ln>
            <a:noFill/>
          </a:ln>
        </p:spPr>
      </p:sp>
      <p:sp>
        <p:nvSpPr>
          <p:cNvPr id="5" name="card5"/>
          <p:cNvSpPr/>
          <p:nvPr/>
        </p:nvSpPr>
        <p:spPr>
          <a:xfrm>
            <a:off x="738328" y="2284553"/>
            <a:ext cx="161645" cy="161645"/>
          </a:xfrm>
          <a:prstGeom prst="roundRect">
            <a:avLst>
              <a:gd name="adj" fmla="val 29462"/>
            </a:avLst>
          </a:prstGeom>
          <a:solidFill>
            <a:srgbClr val="FF5A5F"/>
          </a:solidFill>
          <a:ln>
            <a:noFill/>
          </a:ln>
        </p:spPr>
      </p:sp>
      <p:sp>
        <p:nvSpPr>
          <p:cNvPr id="6" name="card6"/>
          <p:cNvSpPr/>
          <p:nvPr/>
        </p:nvSpPr>
        <p:spPr>
          <a:xfrm>
            <a:off x="738328" y="3214034"/>
            <a:ext cx="161645" cy="161645"/>
          </a:xfrm>
          <a:prstGeom prst="roundRect">
            <a:avLst>
              <a:gd name="adj" fmla="val 29462"/>
            </a:avLst>
          </a:prstGeom>
          <a:solidFill>
            <a:srgbClr val="FF5A5F"/>
          </a:solidFill>
          <a:ln>
            <a:noFill/>
          </a:ln>
        </p:spPr>
      </p:sp>
      <p:sp>
        <p:nvSpPr>
          <p:cNvPr id="7" name="card7"/>
          <p:cNvSpPr/>
          <p:nvPr/>
        </p:nvSpPr>
        <p:spPr>
          <a:xfrm>
            <a:off x="738328" y="3805775"/>
            <a:ext cx="161645" cy="161644"/>
          </a:xfrm>
          <a:prstGeom prst="roundRect">
            <a:avLst>
              <a:gd name="adj" fmla="val 29462"/>
            </a:avLst>
          </a:prstGeom>
          <a:solidFill>
            <a:srgbClr val="FF5A5F"/>
          </a:solidFill>
          <a:ln>
            <a:noFill/>
          </a:ln>
        </p:spPr>
      </p:sp>
      <p:sp>
        <p:nvSpPr>
          <p:cNvPr id="8" name="card8"/>
          <p:cNvSpPr/>
          <p:nvPr/>
        </p:nvSpPr>
        <p:spPr>
          <a:xfrm>
            <a:off x="738328" y="4397515"/>
            <a:ext cx="161645" cy="161644"/>
          </a:xfrm>
          <a:prstGeom prst="roundRect">
            <a:avLst>
              <a:gd name="adj" fmla="val 29462"/>
            </a:avLst>
          </a:prstGeom>
          <a:solidFill>
            <a:srgbClr val="FF5A5F"/>
          </a:solidFill>
          <a:ln>
            <a:noFill/>
          </a:ln>
        </p:spPr>
      </p:sp>
      <p:sp>
        <p:nvSpPr>
          <p:cNvPr id="9" name="card9"/>
          <p:cNvSpPr/>
          <p:nvPr/>
        </p:nvSpPr>
        <p:spPr>
          <a:xfrm>
            <a:off x="738328" y="5326997"/>
            <a:ext cx="161645" cy="161644"/>
          </a:xfrm>
          <a:prstGeom prst="roundRect">
            <a:avLst>
              <a:gd name="adj" fmla="val 29462"/>
            </a:avLst>
          </a:prstGeom>
          <a:solidFill>
            <a:srgbClr val="FF5A5F"/>
          </a:solidFill>
          <a:ln>
            <a:noFill/>
          </a:ln>
        </p:spPr>
      </p:sp>
      <p:sp>
        <p:nvSpPr>
          <p:cNvPr id="10" name="card10"/>
          <p:cNvSpPr/>
          <p:nvPr/>
        </p:nvSpPr>
        <p:spPr>
          <a:xfrm>
            <a:off x="738328" y="6256478"/>
            <a:ext cx="161645" cy="161644"/>
          </a:xfrm>
          <a:prstGeom prst="roundRect">
            <a:avLst>
              <a:gd name="adj" fmla="val 29462"/>
            </a:avLst>
          </a:prstGeom>
          <a:solidFill>
            <a:srgbClr val="FF5A5F"/>
          </a:solidFill>
          <a:ln>
            <a:noFill/>
          </a:ln>
        </p:spPr>
      </p:sp>
      <p:sp>
        <p:nvSpPr>
          <p:cNvPr id="11" name="text11"/>
          <p:cNvSpPr>
            <a:spLocks noChangeArrowheads="1"/>
          </p:cNvSpPr>
          <p:nvPr/>
        </p:nvSpPr>
        <p:spPr>
          <a:xfrm>
            <a:off x="901700" y="42168"/>
            <a:ext cx="1298623" cy="131445"/>
          </a:xfrm>
          <a:prstGeom prst="rect">
            <a:avLst/>
          </a:prstGeom>
          <a:noFill/>
        </p:spPr>
        <p:txBody>
          <a:bodyPr wrap="square" anchor="t" lIns="0" tIns="0" rIns="0" bIns="0"/>
          <a:lstStyle/>
          <a:p>
            <a:pPr>
              <a:lnSpc>
                <a:spcPts val="935"/>
              </a:lnSpc>
            </a:pPr>
            <a:r>
              <a:rPr lang="ru-RU" sz="850" b="1" cap="all" spc="17">
                <a:solidFill>
                  <a:srgbClr val="584555"/>
                </a:solidFill>
                <a:latin typeface="Nunito"/>
              </a:rPr>
              <a:t>Законы дружбы</a:t>
            </a:r>
          </a:p>
        </p:txBody>
      </p:sp>
      <p:sp>
        <p:nvSpPr>
          <p:cNvPr id="12" name="text12"/>
          <p:cNvSpPr>
            <a:spLocks noChangeArrowheads="1"/>
          </p:cNvSpPr>
          <p:nvPr/>
        </p:nvSpPr>
        <p:spPr>
          <a:xfrm>
            <a:off x="762000" y="281484"/>
            <a:ext cx="11303000" cy="519430"/>
          </a:xfrm>
          <a:prstGeom prst="rect">
            <a:avLst/>
          </a:prstGeom>
          <a:noFill/>
        </p:spPr>
        <p:txBody>
          <a:bodyPr wrap="square" anchor="t" lIns="0" tIns="0" rIns="0" bIns="0"/>
          <a:lstStyle/>
          <a:p>
            <a:pPr>
              <a:lnSpc>
                <a:spcPts val="3990"/>
              </a:lnSpc>
            </a:pPr>
            <a:r>
              <a:rPr lang="ru-RU" sz="3800" b="1" spc="-75">
                <a:solidFill>
                  <a:srgbClr val="2E3A4F"/>
                </a:solidFill>
                <a:latin typeface="Nunito"/>
              </a:rPr>
              <a:t>Правила, которые берегут дружбу</a:t>
            </a:r>
          </a:p>
        </p:txBody>
      </p:sp>
      <p:sp>
        <p:nvSpPr>
          <p:cNvPr id="13" name="text13"/>
          <p:cNvSpPr>
            <a:spLocks noChangeArrowheads="1"/>
          </p:cNvSpPr>
          <p:nvPr/>
        </p:nvSpPr>
        <p:spPr>
          <a:xfrm>
            <a:off x="1079500" y="1276548"/>
            <a:ext cx="9232900" cy="688181"/>
          </a:xfrm>
          <a:prstGeom prst="rect">
            <a:avLst/>
          </a:prstGeom>
          <a:noFill/>
        </p:spPr>
        <p:txBody>
          <a:bodyPr wrap="square" anchor="t" lIns="0" tIns="0" rIns="0" bIns="0"/>
          <a:lstStyle/>
          <a:p>
            <a:pPr>
              <a:lnSpc>
                <a:spcPts val="2659"/>
              </a:lnSpc>
            </a:pPr>
            <a:r>
              <a:rPr lang="ru-RU" sz="1900" b="1">
                <a:solidFill>
                  <a:srgbClr val="2E3A4F"/>
                </a:solidFill>
                <a:latin typeface="Nunito"/>
              </a:rPr>
              <a:t>1. Будь честным</a:t>
            </a:r>
            <a:r>
              <a:rPr lang="ru-RU" sz="1900">
                <a:solidFill>
                  <a:srgbClr val="2E3A4F"/>
                </a:solidFill>
                <a:latin typeface="Nunito"/>
              </a:rPr>
              <a:t> Говори другу правду, даже если она неприятная. Друг заслуживает честности.</a:t>
            </a:r>
          </a:p>
        </p:txBody>
      </p:sp>
      <p:sp>
        <p:nvSpPr>
          <p:cNvPr id="14" name="text14"/>
          <p:cNvSpPr>
            <a:spLocks noChangeArrowheads="1"/>
          </p:cNvSpPr>
          <p:nvPr/>
        </p:nvSpPr>
        <p:spPr>
          <a:xfrm>
            <a:off x="1079500" y="2206030"/>
            <a:ext cx="9232900" cy="688181"/>
          </a:xfrm>
          <a:prstGeom prst="rect">
            <a:avLst/>
          </a:prstGeom>
          <a:noFill/>
        </p:spPr>
        <p:txBody>
          <a:bodyPr wrap="square" anchor="t" lIns="0" tIns="0" rIns="0" bIns="0"/>
          <a:lstStyle/>
          <a:p>
            <a:pPr>
              <a:lnSpc>
                <a:spcPts val="2659"/>
              </a:lnSpc>
            </a:pPr>
            <a:r>
              <a:rPr lang="ru-RU" sz="1900" b="1">
                <a:solidFill>
                  <a:srgbClr val="2E3A4F"/>
                </a:solidFill>
                <a:latin typeface="Nunito"/>
              </a:rPr>
              <a:t>2. Умей признавать ошибки</a:t>
            </a:r>
            <a:r>
              <a:rPr lang="ru-RU" sz="1900">
                <a:solidFill>
                  <a:srgbClr val="2E3A4F"/>
                </a:solidFill>
                <a:latin typeface="Nunito"/>
              </a:rPr>
              <a:t> Если был неправ — извинись. Это не слабость, а проявление уважения.</a:t>
            </a:r>
          </a:p>
        </p:txBody>
      </p:sp>
      <p:sp>
        <p:nvSpPr>
          <p:cNvPr id="15" name="text15"/>
          <p:cNvSpPr>
            <a:spLocks noChangeArrowheads="1"/>
          </p:cNvSpPr>
          <p:nvPr/>
        </p:nvSpPr>
        <p:spPr>
          <a:xfrm>
            <a:off x="1079500" y="3135471"/>
            <a:ext cx="9694664" cy="350520"/>
          </a:xfrm>
          <a:prstGeom prst="rect">
            <a:avLst/>
          </a:prstGeom>
          <a:noFill/>
        </p:spPr>
        <p:txBody>
          <a:bodyPr wrap="square" anchor="t" lIns="0" tIns="0" rIns="0" bIns="0"/>
          <a:lstStyle/>
          <a:p>
            <a:pPr>
              <a:lnSpc>
                <a:spcPts val="2660"/>
              </a:lnSpc>
            </a:pPr>
            <a:r>
              <a:rPr lang="ru-RU" sz="1900" b="1">
                <a:solidFill>
                  <a:srgbClr val="2E3A4F"/>
                </a:solidFill>
                <a:latin typeface="Nunito"/>
              </a:rPr>
              <a:t>3. Не сплетничай</a:t>
            </a:r>
            <a:r>
              <a:rPr lang="ru-RU" sz="1900">
                <a:solidFill>
                  <a:srgbClr val="2E3A4F"/>
                </a:solidFill>
                <a:latin typeface="Nunito"/>
              </a:rPr>
              <a:t> Не обсуждай друга за его спиной. Решай все вопросы лично.</a:t>
            </a:r>
          </a:p>
        </p:txBody>
      </p:sp>
      <p:sp>
        <p:nvSpPr>
          <p:cNvPr id="16" name="text16"/>
          <p:cNvSpPr>
            <a:spLocks noChangeArrowheads="1"/>
          </p:cNvSpPr>
          <p:nvPr/>
        </p:nvSpPr>
        <p:spPr>
          <a:xfrm>
            <a:off x="1079500" y="3727212"/>
            <a:ext cx="9408616" cy="350520"/>
          </a:xfrm>
          <a:prstGeom prst="rect">
            <a:avLst/>
          </a:prstGeom>
          <a:noFill/>
        </p:spPr>
        <p:txBody>
          <a:bodyPr wrap="square" anchor="t" lIns="0" tIns="0" rIns="0" bIns="0"/>
          <a:lstStyle/>
          <a:p>
            <a:pPr>
              <a:lnSpc>
                <a:spcPts val="2660"/>
              </a:lnSpc>
            </a:pPr>
            <a:r>
              <a:rPr lang="ru-RU" sz="1900" b="1">
                <a:solidFill>
                  <a:srgbClr val="2E3A4F"/>
                </a:solidFill>
                <a:latin typeface="Nunito"/>
              </a:rPr>
              <a:t>4. Прощай</a:t>
            </a:r>
            <a:r>
              <a:rPr lang="ru-RU" sz="1900">
                <a:solidFill>
                  <a:srgbClr val="2E3A4F"/>
                </a:solidFill>
                <a:latin typeface="Nunito"/>
              </a:rPr>
              <a:t> Обиды случаются у всех. Умение прощать делает дружбу крепче.</a:t>
            </a:r>
          </a:p>
        </p:txBody>
      </p:sp>
      <p:sp>
        <p:nvSpPr>
          <p:cNvPr id="17" name="text17"/>
          <p:cNvSpPr>
            <a:spLocks noChangeArrowheads="1"/>
          </p:cNvSpPr>
          <p:nvPr/>
        </p:nvSpPr>
        <p:spPr>
          <a:xfrm>
            <a:off x="1079500" y="4318992"/>
            <a:ext cx="9232900" cy="688181"/>
          </a:xfrm>
          <a:prstGeom prst="rect">
            <a:avLst/>
          </a:prstGeom>
          <a:noFill/>
        </p:spPr>
        <p:txBody>
          <a:bodyPr wrap="square" anchor="t" lIns="0" tIns="0" rIns="0" bIns="0"/>
          <a:lstStyle/>
          <a:p>
            <a:pPr>
              <a:lnSpc>
                <a:spcPts val="2659"/>
              </a:lnSpc>
            </a:pPr>
            <a:r>
              <a:rPr lang="ru-RU" sz="1900" b="1">
                <a:solidFill>
                  <a:srgbClr val="2E3A4F"/>
                </a:solidFill>
                <a:latin typeface="Nunito"/>
              </a:rPr>
              <a:t>5. Поддерживай в трудную минуту</a:t>
            </a:r>
            <a:r>
              <a:rPr lang="ru-RU" sz="1900">
                <a:solidFill>
                  <a:srgbClr val="2E3A4F"/>
                </a:solidFill>
                <a:latin typeface="Nunito"/>
              </a:rPr>
              <a:t> Будь рядом, когда другу тяжело. Твоя помощь бесценна.</a:t>
            </a:r>
          </a:p>
        </p:txBody>
      </p:sp>
      <p:sp>
        <p:nvSpPr>
          <p:cNvPr id="18" name="text18"/>
          <p:cNvSpPr>
            <a:spLocks noChangeArrowheads="1"/>
          </p:cNvSpPr>
          <p:nvPr/>
        </p:nvSpPr>
        <p:spPr>
          <a:xfrm>
            <a:off x="1079500" y="5248473"/>
            <a:ext cx="9232900" cy="688181"/>
          </a:xfrm>
          <a:prstGeom prst="rect">
            <a:avLst/>
          </a:prstGeom>
          <a:noFill/>
        </p:spPr>
        <p:txBody>
          <a:bodyPr wrap="square" anchor="t" lIns="0" tIns="0" rIns="0" bIns="0"/>
          <a:lstStyle/>
          <a:p>
            <a:pPr>
              <a:lnSpc>
                <a:spcPts val="2659"/>
              </a:lnSpc>
            </a:pPr>
            <a:r>
              <a:rPr lang="ru-RU" sz="1900" b="1">
                <a:solidFill>
                  <a:srgbClr val="2E3A4F"/>
                </a:solidFill>
                <a:latin typeface="Nunito"/>
              </a:rPr>
              <a:t>6. Радуйся успехам друга</a:t>
            </a:r>
            <a:r>
              <a:rPr lang="ru-RU" sz="1900">
                <a:solidFill>
                  <a:srgbClr val="2E3A4F"/>
                </a:solidFill>
                <a:latin typeface="Nunito"/>
              </a:rPr>
              <a:t> Искренне поздравляй с победами. Зависть разрушает дружбу.</a:t>
            </a:r>
          </a:p>
        </p:txBody>
      </p:sp>
      <p:sp>
        <p:nvSpPr>
          <p:cNvPr id="19" name="text19"/>
          <p:cNvSpPr>
            <a:spLocks noChangeArrowheads="1"/>
          </p:cNvSpPr>
          <p:nvPr/>
        </p:nvSpPr>
        <p:spPr>
          <a:xfrm>
            <a:off x="1079500" y="6177955"/>
            <a:ext cx="9232900" cy="688181"/>
          </a:xfrm>
          <a:prstGeom prst="rect">
            <a:avLst/>
          </a:prstGeom>
          <a:noFill/>
        </p:spPr>
        <p:txBody>
          <a:bodyPr wrap="square" anchor="t" lIns="0" tIns="0" rIns="0" bIns="0"/>
          <a:lstStyle/>
          <a:p>
            <a:pPr>
              <a:lnSpc>
                <a:spcPts val="2659"/>
              </a:lnSpc>
            </a:pPr>
            <a:r>
              <a:rPr lang="ru-RU" sz="1900" b="1">
                <a:solidFill>
                  <a:srgbClr val="2E3A4F"/>
                </a:solidFill>
                <a:latin typeface="Nunito"/>
              </a:rPr>
              <a:t>7. Уважай личное пространство</a:t>
            </a:r>
            <a:r>
              <a:rPr lang="ru-RU" sz="1900">
                <a:solidFill>
                  <a:srgbClr val="2E3A4F"/>
                </a:solidFill>
                <a:latin typeface="Nunito"/>
              </a:rPr>
              <a:t> У друга есть свои дела и секреты. Не нарушай его границы.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pic>
        <p:nvPicPr>
          <p:cNvPr id="3" name="pic3"/>
          <p:cNvPicPr/>
          <p:nvPr/>
        </p:nvPicPr>
        <p:blipFill>
          <a:blip r:embed="rId4"/>
          <a:stretch>
            <a:fillRect/>
          </a:stretch>
        </p:blipFill>
        <p:spPr>
          <a:xfrm>
            <a:off x="762000" y="1734741"/>
            <a:ext cx="5257800" cy="4361259"/>
          </a:xfrm>
          <a:prstGeom prst="rect">
            <a:avLst/>
          </a:prstGeom>
        </p:spPr>
      </p:pic>
      <p:pic>
        <p:nvPicPr>
          <p:cNvPr id="4" name="pic4"/>
          <p:cNvPicPr/>
          <p:nvPr/>
        </p:nvPicPr>
        <p:blipFill>
          <a:blip r:embed="rId6"/>
          <a:stretch>
            <a:fillRect/>
          </a:stretch>
        </p:blipFill>
        <p:spPr>
          <a:xfrm>
            <a:off x="6172200" y="1734741"/>
            <a:ext cx="5257800" cy="4361259"/>
          </a:xfrm>
          <a:prstGeom prst="rect">
            <a:avLst/>
          </a:prstGeom>
        </p:spPr>
      </p:pic>
      <p:sp>
        <p:nvSpPr>
          <p:cNvPr id="5" name="text5"/>
          <p:cNvSpPr>
            <a:spLocks noChangeArrowheads="1"/>
          </p:cNvSpPr>
          <p:nvPr/>
        </p:nvSpPr>
        <p:spPr>
          <a:xfrm>
            <a:off x="762000" y="635000"/>
            <a:ext cx="7081738" cy="180340"/>
          </a:xfrm>
          <a:prstGeom prst="rect">
            <a:avLst/>
          </a:prstGeom>
          <a:noFill/>
        </p:spPr>
        <p:txBody>
          <a:bodyPr wrap="square" anchor="t" lIns="0" tIns="0" rIns="0" bIns="0"/>
          <a:lstStyle/>
          <a:p>
            <a:pPr>
              <a:lnSpc>
                <a:spcPts val="1320"/>
              </a:lnSpc>
            </a:pPr>
            <a:r>
              <a:rPr lang="ru-RU" sz="1100" cap="all" spc="198">
                <a:solidFill>
                  <a:srgbClr val="FF5A5F"/>
                </a:solidFill>
                <a:latin typeface="Nunito"/>
              </a:rPr>
              <a:t>Литература и история</a:t>
            </a:r>
          </a:p>
        </p:txBody>
      </p:sp>
      <p:sp>
        <p:nvSpPr>
          <p:cNvPr id="6" name="text6"/>
          <p:cNvSpPr>
            <a:spLocks noChangeArrowheads="1"/>
          </p:cNvSpPr>
          <p:nvPr/>
        </p:nvSpPr>
        <p:spPr>
          <a:xfrm>
            <a:off x="762000" y="882650"/>
            <a:ext cx="7081738" cy="439420"/>
          </a:xfrm>
          <a:prstGeom prst="rect">
            <a:avLst/>
          </a:prstGeom>
          <a:noFill/>
        </p:spPr>
        <p:txBody>
          <a:bodyPr wrap="square" anchor="t" lIns="0" tIns="0" rIns="0" bIns="0"/>
          <a:lstStyle/>
          <a:p>
            <a:pPr>
              <a:lnSpc>
                <a:spcPts val="3360"/>
              </a:lnSpc>
            </a:pPr>
            <a:r>
              <a:rPr lang="ru-RU" sz="3200" b="1" spc="-63">
                <a:solidFill>
                  <a:srgbClr val="2E3A4F"/>
                </a:solidFill>
                <a:latin typeface="Nunito"/>
              </a:rPr>
              <a:t>Дружба в литературе и истории</a:t>
            </a:r>
          </a:p>
        </p:txBody>
      </p:sp>
      <p:sp>
        <p:nvSpPr>
          <p:cNvPr id="7" name="text7"/>
          <p:cNvSpPr>
            <a:spLocks noChangeArrowheads="1"/>
          </p:cNvSpPr>
          <p:nvPr/>
        </p:nvSpPr>
        <p:spPr>
          <a:xfrm>
            <a:off x="8102600" y="660003"/>
            <a:ext cx="3327400" cy="727075"/>
          </a:xfrm>
          <a:prstGeom prst="rect">
            <a:avLst/>
          </a:prstGeom>
          <a:noFill/>
        </p:spPr>
        <p:txBody>
          <a:bodyPr wrap="square" anchor="t" lIns="0" tIns="0" rIns="0" bIns="0"/>
          <a:lstStyle/>
          <a:p>
            <a:pPr algn="r">
              <a:lnSpc>
                <a:spcPts val="1875"/>
              </a:lnSpc>
            </a:pPr>
            <a:r>
              <a:rPr lang="ru-RU" sz="1250">
                <a:solidFill>
                  <a:srgbClr val="777D87"/>
                </a:solidFill>
                <a:latin typeface="Nunito"/>
              </a:rPr>
              <a:t>Пушкин и Пущин, Герцен и Огарёв, мушкетёры Дюма и герои «Гарри Поттера» — примеры верности, проверенной годами.</a:t>
            </a:r>
          </a:p>
        </p:txBody>
      </p:sp>
      <p:sp>
        <p:nvSpPr>
          <p:cNvPr id="8" name="text8"/>
          <p:cNvSpPr>
            <a:spLocks noChangeArrowheads="1"/>
          </p:cNvSpPr>
          <p:nvPr/>
        </p:nvSpPr>
        <p:spPr>
          <a:xfrm>
            <a:off x="927100" y="5778500"/>
            <a:ext cx="5562600" cy="180340"/>
          </a:xfrm>
          <a:prstGeom prst="rect">
            <a:avLst/>
          </a:prstGeom>
          <a:noFill/>
        </p:spPr>
        <p:txBody>
          <a:bodyPr wrap="square" anchor="t" lIns="0" tIns="0" rIns="0" bIns="0"/>
          <a:lstStyle/>
          <a:p>
            <a:pPr>
              <a:lnSpc>
                <a:spcPts val="1320"/>
              </a:lnSpc>
            </a:pPr>
            <a:r>
              <a:rPr lang="ru-RU" sz="1100" b="1">
                <a:solidFill>
                  <a:srgbClr val="FFF7E8"/>
                </a:solidFill>
                <a:latin typeface="Nunito"/>
              </a:rPr>
              <a:t>Пушкин и Пущин — верность через годы</a:t>
            </a:r>
          </a:p>
        </p:txBody>
      </p:sp>
      <p:sp>
        <p:nvSpPr>
          <p:cNvPr id="9" name="text9"/>
          <p:cNvSpPr>
            <a:spLocks noChangeArrowheads="1"/>
          </p:cNvSpPr>
          <p:nvPr/>
        </p:nvSpPr>
        <p:spPr>
          <a:xfrm>
            <a:off x="6337300" y="5778500"/>
            <a:ext cx="5562600" cy="180340"/>
          </a:xfrm>
          <a:prstGeom prst="rect">
            <a:avLst/>
          </a:prstGeom>
          <a:noFill/>
        </p:spPr>
        <p:txBody>
          <a:bodyPr wrap="square" anchor="t" lIns="0" tIns="0" rIns="0" bIns="0"/>
          <a:lstStyle/>
          <a:p>
            <a:pPr>
              <a:lnSpc>
                <a:spcPts val="1320"/>
              </a:lnSpc>
            </a:pPr>
            <a:r>
              <a:rPr lang="ru-RU" sz="1100" b="1">
                <a:solidFill>
                  <a:srgbClr val="FFF7E8"/>
                </a:solidFill>
                <a:latin typeface="Nunito"/>
              </a:rPr>
              <a:t>Мушкетёры: «Один за всех, и все за одного»</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635000"/>
            <a:ext cx="1435497" cy="232966"/>
          </a:xfrm>
          <a:prstGeom prst="roundRect">
            <a:avLst>
              <a:gd name="adj" fmla="val 50000"/>
            </a:avLst>
          </a:prstGeom>
          <a:solidFill>
            <a:srgbClr val="FFE5AE"/>
          </a:solidFill>
          <a:ln>
            <a:noFill/>
          </a:ln>
        </p:spPr>
      </p:sp>
      <p:sp>
        <p:nvSpPr>
          <p:cNvPr id="4" name="card4"/>
          <p:cNvSpPr/>
          <p:nvPr/>
        </p:nvSpPr>
        <p:spPr>
          <a:xfrm>
            <a:off x="762000" y="2005806"/>
            <a:ext cx="4953000" cy="4217194"/>
          </a:xfrm>
          <a:prstGeom prst="roundRect">
            <a:avLst>
              <a:gd name="adj" fmla="val 5420"/>
            </a:avLst>
          </a:prstGeom>
          <a:solidFill>
            <a:srgbClr val="FFFFFF"/>
          </a:solidFill>
          <a:ln>
            <a:noFill/>
          </a:ln>
          <a:effectLst>
            <a:outerShdw blurRad="241300" dist="88900" dir="5400000" rotWithShape="0">
              <a:srgbClr val="313A52">
                <a:alpha val="12157"/>
              </a:srgbClr>
            </a:outerShdw>
          </a:effectLst>
        </p:spPr>
      </p:sp>
      <p:sp>
        <p:nvSpPr>
          <p:cNvPr id="5" name="card5"/>
          <p:cNvSpPr/>
          <p:nvPr/>
        </p:nvSpPr>
        <p:spPr>
          <a:xfrm>
            <a:off x="5867400" y="3885803"/>
            <a:ext cx="457200" cy="457200"/>
          </a:xfrm>
          <a:prstGeom prst="roundRect">
            <a:avLst>
              <a:gd name="adj" fmla="val 50000"/>
            </a:avLst>
          </a:prstGeom>
          <a:solidFill>
            <a:srgbClr val="FF5A5F"/>
          </a:solidFill>
          <a:ln>
            <a:noFill/>
          </a:ln>
        </p:spPr>
      </p:sp>
      <p:sp>
        <p:nvSpPr>
          <p:cNvPr id="6" name="card6"/>
          <p:cNvSpPr/>
          <p:nvPr/>
        </p:nvSpPr>
        <p:spPr>
          <a:xfrm>
            <a:off x="6477000" y="2005806"/>
            <a:ext cx="4953000" cy="4217194"/>
          </a:xfrm>
          <a:prstGeom prst="roundRect">
            <a:avLst>
              <a:gd name="adj" fmla="val 5420"/>
            </a:avLst>
          </a:prstGeom>
          <a:solidFill>
            <a:srgbClr val="2E3A4F"/>
          </a:solidFill>
          <a:ln>
            <a:noFill/>
          </a:ln>
        </p:spPr>
      </p:sp>
      <p:pic>
        <p:nvPicPr>
          <p:cNvPr id="7" name="pic7"/>
          <p:cNvPicPr/>
          <p:nvPr/>
        </p:nvPicPr>
        <p:blipFill>
          <a:blip r:embed="rId4">
            <a:extLst>
              <a:ext uri="{96DAC541-7B7A-43D3-8B79-37D633B846F1}">
                <asvg:svgBlip xmlns:asvg="http://schemas.microsoft.com/office/drawing/2016/SVG/main" r:embed="rId5"/>
              </a:ext>
            </a:extLst>
          </a:blip>
          <a:stretch>
            <a:fillRect/>
          </a:stretch>
        </p:blipFill>
        <p:spPr>
          <a:xfrm>
            <a:off x="6000750" y="4031853"/>
            <a:ext cx="190500" cy="165100"/>
          </a:xfrm>
          <a:prstGeom prst="rect">
            <a:avLst/>
          </a:prstGeom>
        </p:spPr>
      </p:pic>
      <p:sp>
        <p:nvSpPr>
          <p:cNvPr id="8" name="text8"/>
          <p:cNvSpPr>
            <a:spLocks noChangeArrowheads="1"/>
          </p:cNvSpPr>
          <p:nvPr/>
        </p:nvSpPr>
        <p:spPr>
          <a:xfrm>
            <a:off x="901700" y="673100"/>
            <a:ext cx="1404588" cy="131445"/>
          </a:xfrm>
          <a:prstGeom prst="rect">
            <a:avLst/>
          </a:prstGeom>
          <a:noFill/>
        </p:spPr>
        <p:txBody>
          <a:bodyPr wrap="square" anchor="t" lIns="0" tIns="0" rIns="0" bIns="0"/>
          <a:lstStyle/>
          <a:p>
            <a:pPr>
              <a:lnSpc>
                <a:spcPts val="935"/>
              </a:lnSpc>
            </a:pPr>
            <a:r>
              <a:rPr lang="ru-RU" sz="850" b="1" cap="all" spc="17">
                <a:solidFill>
                  <a:srgbClr val="584555"/>
                </a:solidFill>
                <a:latin typeface="Nunito"/>
              </a:rPr>
              <a:t>Учимся мириться</a:t>
            </a:r>
          </a:p>
        </p:txBody>
      </p:sp>
      <p:sp>
        <p:nvSpPr>
          <p:cNvPr id="9" name="text9"/>
          <p:cNvSpPr>
            <a:spLocks noChangeArrowheads="1"/>
          </p:cNvSpPr>
          <p:nvPr/>
        </p:nvSpPr>
        <p:spPr>
          <a:xfrm>
            <a:off x="762000" y="1153716"/>
            <a:ext cx="11303000" cy="439420"/>
          </a:xfrm>
          <a:prstGeom prst="rect">
            <a:avLst/>
          </a:prstGeom>
          <a:noFill/>
        </p:spPr>
        <p:txBody>
          <a:bodyPr wrap="square" anchor="t" lIns="0" tIns="0" rIns="0" bIns="0"/>
          <a:lstStyle/>
          <a:p>
            <a:pPr>
              <a:lnSpc>
                <a:spcPts val="3360"/>
              </a:lnSpc>
            </a:pPr>
            <a:r>
              <a:rPr lang="ru-RU" sz="3200" b="1" spc="-63">
                <a:solidFill>
                  <a:srgbClr val="2E3A4F"/>
                </a:solidFill>
                <a:latin typeface="Nunito"/>
              </a:rPr>
              <a:t>Почему друзья ссорятся и как мириться</a:t>
            </a:r>
          </a:p>
        </p:txBody>
      </p:sp>
      <p:sp>
        <p:nvSpPr>
          <p:cNvPr id="10" name="text10"/>
          <p:cNvSpPr>
            <a:spLocks noChangeArrowheads="1"/>
          </p:cNvSpPr>
          <p:nvPr/>
        </p:nvSpPr>
        <p:spPr>
          <a:xfrm>
            <a:off x="1143000" y="3473648"/>
            <a:ext cx="4826000" cy="157480"/>
          </a:xfrm>
          <a:prstGeom prst="rect">
            <a:avLst/>
          </a:prstGeom>
          <a:noFill/>
        </p:spPr>
        <p:txBody>
          <a:bodyPr wrap="square" anchor="t" lIns="0" tIns="0" rIns="0" bIns="0"/>
          <a:lstStyle/>
          <a:p>
            <a:pPr>
              <a:lnSpc>
                <a:spcPts val="1140"/>
              </a:lnSpc>
            </a:pPr>
            <a:r>
              <a:rPr lang="ru-RU" sz="950" cap="all" spc="152">
                <a:solidFill>
                  <a:srgbClr val="FF5A5F"/>
                </a:solidFill>
                <a:latin typeface="Nunito"/>
              </a:rPr>
              <a:t>Проблема</a:t>
            </a:r>
          </a:p>
        </p:txBody>
      </p:sp>
      <p:sp>
        <p:nvSpPr>
          <p:cNvPr id="11" name="text11"/>
          <p:cNvSpPr>
            <a:spLocks noChangeArrowheads="1"/>
          </p:cNvSpPr>
          <p:nvPr/>
        </p:nvSpPr>
        <p:spPr>
          <a:xfrm>
            <a:off x="1143000" y="3772098"/>
            <a:ext cx="4826000" cy="319405"/>
          </a:xfrm>
          <a:prstGeom prst="rect">
            <a:avLst/>
          </a:prstGeom>
          <a:noFill/>
        </p:spPr>
        <p:txBody>
          <a:bodyPr wrap="square" anchor="t" lIns="0" tIns="0" rIns="0" bIns="0"/>
          <a:lstStyle/>
          <a:p>
            <a:pPr>
              <a:lnSpc>
                <a:spcPts val="2415"/>
              </a:lnSpc>
            </a:pPr>
            <a:r>
              <a:rPr lang="ru-RU" sz="2100" b="1">
                <a:solidFill>
                  <a:srgbClr val="2E3A4F"/>
                </a:solidFill>
                <a:latin typeface="Nunito"/>
              </a:rPr>
              <a:t>Из-за чего друзья ссорятся?</a:t>
            </a:r>
          </a:p>
        </p:txBody>
      </p:sp>
      <p:sp>
        <p:nvSpPr>
          <p:cNvPr id="12" name="text12"/>
          <p:cNvSpPr>
            <a:spLocks noChangeArrowheads="1"/>
          </p:cNvSpPr>
          <p:nvPr/>
        </p:nvSpPr>
        <p:spPr>
          <a:xfrm>
            <a:off x="1143000" y="4260552"/>
            <a:ext cx="4216400" cy="504825"/>
          </a:xfrm>
          <a:prstGeom prst="rect">
            <a:avLst/>
          </a:prstGeom>
          <a:noFill/>
        </p:spPr>
        <p:txBody>
          <a:bodyPr wrap="square" anchor="t" lIns="0" tIns="0" rIns="0" bIns="0"/>
          <a:lstStyle/>
          <a:p>
            <a:pPr>
              <a:lnSpc>
                <a:spcPts val="1938"/>
              </a:lnSpc>
            </a:pPr>
            <a:r>
              <a:rPr lang="ru-RU" sz="1250">
                <a:solidFill>
                  <a:srgbClr val="777D87"/>
                </a:solidFill>
                <a:latin typeface="Nunito"/>
              </a:rPr>
              <a:t>Обида, невыполненные обещания, зависть, упрямство и недопонимание.</a:t>
            </a:r>
          </a:p>
        </p:txBody>
      </p:sp>
      <p:sp>
        <p:nvSpPr>
          <p:cNvPr id="13" name="text13"/>
          <p:cNvSpPr>
            <a:spLocks noChangeArrowheads="1"/>
          </p:cNvSpPr>
          <p:nvPr/>
        </p:nvSpPr>
        <p:spPr>
          <a:xfrm>
            <a:off x="6858000" y="3350617"/>
            <a:ext cx="4826000" cy="157480"/>
          </a:xfrm>
          <a:prstGeom prst="rect">
            <a:avLst/>
          </a:prstGeom>
          <a:noFill/>
        </p:spPr>
        <p:txBody>
          <a:bodyPr wrap="square" anchor="t" lIns="0" tIns="0" rIns="0" bIns="0"/>
          <a:lstStyle/>
          <a:p>
            <a:pPr>
              <a:lnSpc>
                <a:spcPts val="1140"/>
              </a:lnSpc>
            </a:pPr>
            <a:r>
              <a:rPr lang="ru-RU" sz="950" cap="all" spc="152">
                <a:solidFill>
                  <a:srgbClr val="FFE4D6"/>
                </a:solidFill>
                <a:latin typeface="Nunito"/>
              </a:rPr>
              <a:t>Решение</a:t>
            </a:r>
          </a:p>
        </p:txBody>
      </p:sp>
      <p:sp>
        <p:nvSpPr>
          <p:cNvPr id="14" name="text14"/>
          <p:cNvSpPr>
            <a:spLocks noChangeArrowheads="1"/>
          </p:cNvSpPr>
          <p:nvPr/>
        </p:nvSpPr>
        <p:spPr>
          <a:xfrm>
            <a:off x="6858000" y="3649067"/>
            <a:ext cx="4826000" cy="319405"/>
          </a:xfrm>
          <a:prstGeom prst="rect">
            <a:avLst/>
          </a:prstGeom>
          <a:noFill/>
        </p:spPr>
        <p:txBody>
          <a:bodyPr wrap="square" anchor="t" lIns="0" tIns="0" rIns="0" bIns="0"/>
          <a:lstStyle/>
          <a:p>
            <a:pPr>
              <a:lnSpc>
                <a:spcPts val="2415"/>
              </a:lnSpc>
            </a:pPr>
            <a:r>
              <a:rPr lang="ru-RU" sz="2100" b="1">
                <a:solidFill>
                  <a:srgbClr val="FFF7E8"/>
                </a:solidFill>
                <a:latin typeface="Nunito"/>
              </a:rPr>
              <a:t>Как помириться?</a:t>
            </a:r>
          </a:p>
        </p:txBody>
      </p:sp>
      <p:sp>
        <p:nvSpPr>
          <p:cNvPr id="15" name="text15"/>
          <p:cNvSpPr>
            <a:spLocks noChangeArrowheads="1"/>
          </p:cNvSpPr>
          <p:nvPr/>
        </p:nvSpPr>
        <p:spPr>
          <a:xfrm>
            <a:off x="6858000" y="4137521"/>
            <a:ext cx="4216400" cy="750888"/>
          </a:xfrm>
          <a:prstGeom prst="rect">
            <a:avLst/>
          </a:prstGeom>
          <a:noFill/>
        </p:spPr>
        <p:txBody>
          <a:bodyPr wrap="square" anchor="t" lIns="0" tIns="0" rIns="0" bIns="0"/>
          <a:lstStyle/>
          <a:p>
            <a:pPr>
              <a:lnSpc>
                <a:spcPts val="1938"/>
              </a:lnSpc>
            </a:pPr>
            <a:r>
              <a:rPr lang="ru-RU" sz="1250">
                <a:solidFill>
                  <a:srgbClr val="FFE4D6"/>
                </a:solidFill>
                <a:latin typeface="Nunito"/>
              </a:rPr>
              <a:t>Искренне извиниться, выслушать собеседника, признать свою вину, не припоминать прошлое и простить.</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635000"/>
            <a:ext cx="1433413" cy="232966"/>
          </a:xfrm>
          <a:prstGeom prst="roundRect">
            <a:avLst>
              <a:gd name="adj" fmla="val 50000"/>
            </a:avLst>
          </a:prstGeom>
          <a:solidFill>
            <a:srgbClr val="FFE5AE"/>
          </a:solidFill>
          <a:ln>
            <a:noFill/>
          </a:ln>
        </p:spPr>
      </p:sp>
      <p:sp>
        <p:nvSpPr>
          <p:cNvPr id="4" name="text4"/>
          <p:cNvSpPr>
            <a:spLocks noChangeArrowheads="1"/>
          </p:cNvSpPr>
          <p:nvPr/>
        </p:nvSpPr>
        <p:spPr>
          <a:xfrm>
            <a:off x="901700" y="673100"/>
            <a:ext cx="1402088" cy="131445"/>
          </a:xfrm>
          <a:prstGeom prst="rect">
            <a:avLst/>
          </a:prstGeom>
          <a:noFill/>
        </p:spPr>
        <p:txBody>
          <a:bodyPr wrap="square" anchor="t" lIns="0" tIns="0" rIns="0" bIns="0"/>
          <a:lstStyle/>
          <a:p>
            <a:pPr>
              <a:lnSpc>
                <a:spcPts val="935"/>
              </a:lnSpc>
            </a:pPr>
            <a:r>
              <a:rPr lang="ru-RU" sz="850" b="1" cap="all" spc="17">
                <a:solidFill>
                  <a:srgbClr val="584555"/>
                </a:solidFill>
                <a:latin typeface="Nunito"/>
              </a:rPr>
              <a:t>Онлайн-общение</a:t>
            </a:r>
          </a:p>
        </p:txBody>
      </p:sp>
      <p:sp>
        <p:nvSpPr>
          <p:cNvPr id="5" name="text5"/>
          <p:cNvSpPr>
            <a:spLocks noChangeArrowheads="1"/>
          </p:cNvSpPr>
          <p:nvPr/>
        </p:nvSpPr>
        <p:spPr>
          <a:xfrm>
            <a:off x="762000" y="798116"/>
            <a:ext cx="11303000" cy="439420"/>
          </a:xfrm>
          <a:prstGeom prst="rect">
            <a:avLst/>
          </a:prstGeom>
          <a:noFill/>
        </p:spPr>
        <p:txBody>
          <a:bodyPr wrap="square" anchor="t" lIns="0" tIns="0" rIns="0" bIns="0"/>
          <a:lstStyle/>
          <a:p>
            <a:pPr>
              <a:lnSpc>
                <a:spcPts val="3360"/>
              </a:lnSpc>
            </a:pPr>
            <a:r>
              <a:rPr lang="ru-RU" sz="3200" b="1" spc="-63">
                <a:solidFill>
                  <a:srgbClr val="2E3A4F"/>
                </a:solidFill>
                <a:latin typeface="Nunito"/>
              </a:rPr>
              <a:t>Дружба в интернете: плюсы и опасности</a:t>
            </a:r>
          </a:p>
        </p:txBody>
      </p:sp>
      <p:sp>
        <p:nvSpPr>
          <p:cNvPr id="6" name="text6"/>
          <p:cNvSpPr>
            <a:spLocks noChangeArrowheads="1"/>
          </p:cNvSpPr>
          <p:nvPr/>
        </p:nvSpPr>
        <p:spPr>
          <a:xfrm>
            <a:off x="1562100" y="1964531"/>
            <a:ext cx="3694628" cy="287020"/>
          </a:xfrm>
          <a:prstGeom prst="rect">
            <a:avLst/>
          </a:prstGeom>
          <a:noFill/>
        </p:spPr>
        <p:txBody>
          <a:bodyPr wrap="square" anchor="t" lIns="0" tIns="0" rIns="0" bIns="0"/>
          <a:lstStyle/>
          <a:p>
            <a:pPr>
              <a:lnSpc>
                <a:spcPts val="2160"/>
              </a:lnSpc>
            </a:pPr>
            <a:r>
              <a:rPr lang="ru-RU" sz="1800" b="1">
                <a:solidFill>
                  <a:srgbClr val="2E3A4F"/>
                </a:solidFill>
                <a:latin typeface="Nunito"/>
              </a:rPr>
              <a:t>Что даёт интернет-дружба</a:t>
            </a:r>
          </a:p>
        </p:txBody>
      </p:sp>
      <p:sp>
        <p:nvSpPr>
          <p:cNvPr id="7" name="text7"/>
          <p:cNvSpPr>
            <a:spLocks noChangeArrowheads="1"/>
          </p:cNvSpPr>
          <p:nvPr/>
        </p:nvSpPr>
        <p:spPr>
          <a:xfrm>
            <a:off x="1092200" y="253920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Общение с людьми из других городов</a:t>
            </a:r>
          </a:p>
        </p:txBody>
      </p:sp>
      <p:sp>
        <p:nvSpPr>
          <p:cNvPr id="8" name="text8"/>
          <p:cNvSpPr>
            <a:spLocks noChangeArrowheads="1"/>
          </p:cNvSpPr>
          <p:nvPr/>
        </p:nvSpPr>
        <p:spPr>
          <a:xfrm>
            <a:off x="1092200" y="296465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Поиск единомышленников</a:t>
            </a:r>
          </a:p>
        </p:txBody>
      </p:sp>
      <p:sp>
        <p:nvSpPr>
          <p:cNvPr id="9" name="text9"/>
          <p:cNvSpPr>
            <a:spLocks noChangeArrowheads="1"/>
          </p:cNvSpPr>
          <p:nvPr/>
        </p:nvSpPr>
        <p:spPr>
          <a:xfrm>
            <a:off x="1092200" y="339010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Поддержка в трудную минуту</a:t>
            </a:r>
          </a:p>
        </p:txBody>
      </p:sp>
      <p:sp>
        <p:nvSpPr>
          <p:cNvPr id="10" name="text10"/>
          <p:cNvSpPr>
            <a:spLocks noChangeArrowheads="1"/>
          </p:cNvSpPr>
          <p:nvPr/>
        </p:nvSpPr>
        <p:spPr>
          <a:xfrm>
            <a:off x="6972300" y="1964531"/>
            <a:ext cx="2901077" cy="287020"/>
          </a:xfrm>
          <a:prstGeom prst="rect">
            <a:avLst/>
          </a:prstGeom>
          <a:noFill/>
        </p:spPr>
        <p:txBody>
          <a:bodyPr wrap="square" anchor="t" lIns="0" tIns="0" rIns="0" bIns="0"/>
          <a:lstStyle/>
          <a:p>
            <a:pPr>
              <a:lnSpc>
                <a:spcPts val="2160"/>
              </a:lnSpc>
            </a:pPr>
            <a:r>
              <a:rPr lang="ru-RU" sz="1800" b="1">
                <a:solidFill>
                  <a:srgbClr val="2E3A4F"/>
                </a:solidFill>
                <a:latin typeface="Nunito"/>
              </a:rPr>
              <a:t>Чего стоит опасаться</a:t>
            </a:r>
          </a:p>
        </p:txBody>
      </p:sp>
      <p:sp>
        <p:nvSpPr>
          <p:cNvPr id="11" name="text11"/>
          <p:cNvSpPr>
            <a:spLocks noChangeArrowheads="1"/>
          </p:cNvSpPr>
          <p:nvPr/>
        </p:nvSpPr>
        <p:spPr>
          <a:xfrm>
            <a:off x="6502400" y="253920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Мошенники под видом друзей</a:t>
            </a:r>
          </a:p>
        </p:txBody>
      </p:sp>
      <p:sp>
        <p:nvSpPr>
          <p:cNvPr id="12" name="text12"/>
          <p:cNvSpPr>
            <a:spLocks noChangeArrowheads="1"/>
          </p:cNvSpPr>
          <p:nvPr/>
        </p:nvSpPr>
        <p:spPr>
          <a:xfrm>
            <a:off x="6502400" y="296465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Кибербуллинг и травля</a:t>
            </a:r>
          </a:p>
        </p:txBody>
      </p:sp>
      <p:sp>
        <p:nvSpPr>
          <p:cNvPr id="13" name="text13"/>
          <p:cNvSpPr>
            <a:spLocks noChangeArrowheads="1"/>
          </p:cNvSpPr>
          <p:nvPr/>
        </p:nvSpPr>
        <p:spPr>
          <a:xfrm>
            <a:off x="6502400" y="3390106"/>
            <a:ext cx="5232400" cy="260350"/>
          </a:xfrm>
          <a:prstGeom prst="rect">
            <a:avLst/>
          </a:prstGeom>
          <a:noFill/>
        </p:spPr>
        <p:txBody>
          <a:bodyPr wrap="square" anchor="t" lIns="0" tIns="0" rIns="0" bIns="0"/>
          <a:lstStyle/>
          <a:p>
            <a:pPr>
              <a:lnSpc>
                <a:spcPts val="1950"/>
              </a:lnSpc>
            </a:pPr>
            <a:r>
              <a:rPr lang="ru-RU" sz="1300">
                <a:solidFill>
                  <a:srgbClr val="2E3A4F"/>
                </a:solidFill>
                <a:latin typeface="Nunito"/>
              </a:rPr>
              <a:t>Зависимость от гаджетов, подмена реального общения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339056"/>
            <a:ext cx="1613396" cy="232966"/>
          </a:xfrm>
          <a:prstGeom prst="roundRect">
            <a:avLst>
              <a:gd name="adj" fmla="val 50000"/>
            </a:avLst>
          </a:prstGeom>
          <a:solidFill>
            <a:srgbClr val="FFE5AE"/>
          </a:solidFill>
          <a:ln>
            <a:noFill/>
          </a:ln>
        </p:spPr>
      </p:sp>
      <p:sp>
        <p:nvSpPr>
          <p:cNvPr id="4" name="text4"/>
          <p:cNvSpPr>
            <a:spLocks noChangeArrowheads="1"/>
          </p:cNvSpPr>
          <p:nvPr/>
        </p:nvSpPr>
        <p:spPr>
          <a:xfrm>
            <a:off x="901700" y="1377156"/>
            <a:ext cx="1618067" cy="131445"/>
          </a:xfrm>
          <a:prstGeom prst="rect">
            <a:avLst/>
          </a:prstGeom>
          <a:noFill/>
        </p:spPr>
        <p:txBody>
          <a:bodyPr wrap="square" anchor="t" lIns="0" tIns="0" rIns="0" bIns="0"/>
          <a:lstStyle/>
          <a:p>
            <a:pPr>
              <a:lnSpc>
                <a:spcPts val="935"/>
              </a:lnSpc>
            </a:pPr>
            <a:r>
              <a:rPr lang="ru-RU" sz="850" b="1" cap="all" spc="17">
                <a:solidFill>
                  <a:srgbClr val="584555"/>
                </a:solidFill>
                <a:latin typeface="Nunito"/>
              </a:rPr>
              <a:t>Народная мудрость</a:t>
            </a:r>
          </a:p>
        </p:txBody>
      </p:sp>
      <p:sp>
        <p:nvSpPr>
          <p:cNvPr id="5" name="text5"/>
          <p:cNvSpPr>
            <a:spLocks noChangeArrowheads="1"/>
          </p:cNvSpPr>
          <p:nvPr/>
        </p:nvSpPr>
        <p:spPr>
          <a:xfrm>
            <a:off x="762000" y="1622822"/>
            <a:ext cx="11303000" cy="492760"/>
          </a:xfrm>
          <a:prstGeom prst="rect">
            <a:avLst/>
          </a:prstGeom>
          <a:noFill/>
        </p:spPr>
        <p:txBody>
          <a:bodyPr wrap="square" anchor="t" lIns="0" tIns="0" rIns="0" bIns="0"/>
          <a:lstStyle/>
          <a:p>
            <a:pPr>
              <a:lnSpc>
                <a:spcPts val="3780"/>
              </a:lnSpc>
            </a:pPr>
            <a:r>
              <a:rPr lang="ru-RU" sz="3600" b="1" spc="-71">
                <a:solidFill>
                  <a:srgbClr val="2E3A4F"/>
                </a:solidFill>
                <a:latin typeface="Nunito"/>
              </a:rPr>
              <a:t>Пословицы о дружбе</a:t>
            </a:r>
          </a:p>
        </p:txBody>
      </p:sp>
      <p:sp>
        <p:nvSpPr>
          <p:cNvPr id="6" name="text6"/>
          <p:cNvSpPr>
            <a:spLocks noChangeArrowheads="1"/>
          </p:cNvSpPr>
          <p:nvPr/>
        </p:nvSpPr>
        <p:spPr>
          <a:xfrm>
            <a:off x="762000" y="2763242"/>
            <a:ext cx="5702300" cy="275590"/>
          </a:xfrm>
          <a:prstGeom prst="rect">
            <a:avLst/>
          </a:prstGeom>
          <a:noFill/>
        </p:spPr>
        <p:txBody>
          <a:bodyPr wrap="square" anchor="t" lIns="0" tIns="0" rIns="0" bIns="0"/>
          <a:lstStyle/>
          <a:p>
            <a:pPr>
              <a:lnSpc>
                <a:spcPts val="2070"/>
              </a:lnSpc>
            </a:pPr>
            <a:r>
              <a:rPr lang="ru-RU" sz="1800" b="1">
                <a:solidFill>
                  <a:srgbClr val="2E3A4F"/>
                </a:solidFill>
                <a:latin typeface="Nunito"/>
              </a:rPr>
              <a:t>«Друг познаётся в беде»</a:t>
            </a:r>
          </a:p>
        </p:txBody>
      </p:sp>
      <p:sp>
        <p:nvSpPr>
          <p:cNvPr id="7" name="text7"/>
          <p:cNvSpPr>
            <a:spLocks noChangeArrowheads="1"/>
          </p:cNvSpPr>
          <p:nvPr/>
        </p:nvSpPr>
        <p:spPr>
          <a:xfrm>
            <a:off x="762000" y="3214043"/>
            <a:ext cx="5092700" cy="581620"/>
          </a:xfrm>
          <a:prstGeom prst="rect">
            <a:avLst/>
          </a:prstGeom>
          <a:noFill/>
        </p:spPr>
        <p:txBody>
          <a:bodyPr wrap="square" anchor="t" lIns="0" tIns="0" rIns="0" bIns="0"/>
          <a:lstStyle/>
          <a:p>
            <a:pPr>
              <a:lnSpc>
                <a:spcPts val="2240"/>
              </a:lnSpc>
            </a:pPr>
            <a:r>
              <a:rPr lang="ru-RU" sz="1400">
                <a:solidFill>
                  <a:srgbClr val="777D87"/>
                </a:solidFill>
                <a:latin typeface="Nunito"/>
              </a:rPr>
              <a:t>Настоящий друг — тот, кто не бросит в трудную минуту и придёт на помощь.</a:t>
            </a:r>
          </a:p>
        </p:txBody>
      </p:sp>
      <p:sp>
        <p:nvSpPr>
          <p:cNvPr id="8" name="text8"/>
          <p:cNvSpPr>
            <a:spLocks noChangeArrowheads="1"/>
          </p:cNvSpPr>
          <p:nvPr/>
        </p:nvSpPr>
        <p:spPr>
          <a:xfrm>
            <a:off x="6362700" y="2763242"/>
            <a:ext cx="5702300" cy="275590"/>
          </a:xfrm>
          <a:prstGeom prst="rect">
            <a:avLst/>
          </a:prstGeom>
          <a:noFill/>
        </p:spPr>
        <p:txBody>
          <a:bodyPr wrap="square" anchor="t" lIns="0" tIns="0" rIns="0" bIns="0"/>
          <a:lstStyle/>
          <a:p>
            <a:pPr>
              <a:lnSpc>
                <a:spcPts val="2070"/>
              </a:lnSpc>
            </a:pPr>
            <a:r>
              <a:rPr lang="ru-RU" sz="1800" b="1">
                <a:solidFill>
                  <a:srgbClr val="2E3A4F"/>
                </a:solidFill>
                <a:latin typeface="Nunito"/>
              </a:rPr>
              <a:t>«Нет друга — ищи, а нашёл — береги»</a:t>
            </a:r>
          </a:p>
        </p:txBody>
      </p:sp>
      <p:sp>
        <p:nvSpPr>
          <p:cNvPr id="9" name="text9"/>
          <p:cNvSpPr>
            <a:spLocks noChangeArrowheads="1"/>
          </p:cNvSpPr>
          <p:nvPr/>
        </p:nvSpPr>
        <p:spPr>
          <a:xfrm>
            <a:off x="6362700" y="3214043"/>
            <a:ext cx="5092700" cy="581620"/>
          </a:xfrm>
          <a:prstGeom prst="rect">
            <a:avLst/>
          </a:prstGeom>
          <a:noFill/>
        </p:spPr>
        <p:txBody>
          <a:bodyPr wrap="square" anchor="t" lIns="0" tIns="0" rIns="0" bIns="0"/>
          <a:lstStyle/>
          <a:p>
            <a:pPr>
              <a:lnSpc>
                <a:spcPts val="2240"/>
              </a:lnSpc>
            </a:pPr>
            <a:r>
              <a:rPr lang="ru-RU" sz="1400">
                <a:solidFill>
                  <a:srgbClr val="777D87"/>
                </a:solidFill>
                <a:latin typeface="Nunito"/>
              </a:rPr>
              <a:t>Дружбу нужно заслужить, а найдя верного друга, важно ценить его.</a:t>
            </a:r>
          </a:p>
        </p:txBody>
      </p:sp>
      <p:sp>
        <p:nvSpPr>
          <p:cNvPr id="10" name="text10"/>
          <p:cNvSpPr>
            <a:spLocks noChangeArrowheads="1"/>
          </p:cNvSpPr>
          <p:nvPr/>
        </p:nvSpPr>
        <p:spPr>
          <a:xfrm>
            <a:off x="762000" y="4496693"/>
            <a:ext cx="5702300" cy="275590"/>
          </a:xfrm>
          <a:prstGeom prst="rect">
            <a:avLst/>
          </a:prstGeom>
          <a:noFill/>
        </p:spPr>
        <p:txBody>
          <a:bodyPr wrap="square" anchor="t" lIns="0" tIns="0" rIns="0" bIns="0"/>
          <a:lstStyle/>
          <a:p>
            <a:pPr>
              <a:lnSpc>
                <a:spcPts val="2070"/>
              </a:lnSpc>
            </a:pPr>
            <a:r>
              <a:rPr lang="ru-RU" sz="1800" b="1">
                <a:solidFill>
                  <a:srgbClr val="2E3A4F"/>
                </a:solidFill>
                <a:latin typeface="Nunito"/>
              </a:rPr>
              <a:t>«Старый друг лучше новых двух»</a:t>
            </a:r>
          </a:p>
        </p:txBody>
      </p:sp>
      <p:sp>
        <p:nvSpPr>
          <p:cNvPr id="11" name="text11"/>
          <p:cNvSpPr>
            <a:spLocks noChangeArrowheads="1"/>
          </p:cNvSpPr>
          <p:nvPr/>
        </p:nvSpPr>
        <p:spPr>
          <a:xfrm>
            <a:off x="762000" y="4947493"/>
            <a:ext cx="5092700" cy="581620"/>
          </a:xfrm>
          <a:prstGeom prst="rect">
            <a:avLst/>
          </a:prstGeom>
          <a:noFill/>
        </p:spPr>
        <p:txBody>
          <a:bodyPr wrap="square" anchor="t" lIns="0" tIns="0" rIns="0" bIns="0"/>
          <a:lstStyle/>
          <a:p>
            <a:pPr>
              <a:lnSpc>
                <a:spcPts val="2240"/>
              </a:lnSpc>
            </a:pPr>
            <a:r>
              <a:rPr lang="ru-RU" sz="1400">
                <a:solidFill>
                  <a:srgbClr val="777D87"/>
                </a:solidFill>
                <a:latin typeface="Nunito"/>
              </a:rPr>
              <a:t>Проверенная временем дружба надёжнее недавних знакомств.</a:t>
            </a:r>
          </a:p>
        </p:txBody>
      </p:sp>
      <p:sp>
        <p:nvSpPr>
          <p:cNvPr id="12" name="text12"/>
          <p:cNvSpPr>
            <a:spLocks noChangeArrowheads="1"/>
          </p:cNvSpPr>
          <p:nvPr/>
        </p:nvSpPr>
        <p:spPr>
          <a:xfrm>
            <a:off x="6362700" y="4496693"/>
            <a:ext cx="5702300" cy="275590"/>
          </a:xfrm>
          <a:prstGeom prst="rect">
            <a:avLst/>
          </a:prstGeom>
          <a:noFill/>
        </p:spPr>
        <p:txBody>
          <a:bodyPr wrap="square" anchor="t" lIns="0" tIns="0" rIns="0" bIns="0"/>
          <a:lstStyle/>
          <a:p>
            <a:pPr>
              <a:lnSpc>
                <a:spcPts val="2070"/>
              </a:lnSpc>
            </a:pPr>
            <a:r>
              <a:rPr lang="ru-RU" sz="1800" b="1">
                <a:solidFill>
                  <a:srgbClr val="2E3A4F"/>
                </a:solidFill>
                <a:latin typeface="Nunito"/>
              </a:rPr>
              <a:t>«Не имей сто рублей, а имей сто друзей»</a:t>
            </a:r>
          </a:p>
        </p:txBody>
      </p:sp>
      <p:sp>
        <p:nvSpPr>
          <p:cNvPr id="13" name="text13"/>
          <p:cNvSpPr>
            <a:spLocks noChangeArrowheads="1"/>
          </p:cNvSpPr>
          <p:nvPr/>
        </p:nvSpPr>
        <p:spPr>
          <a:xfrm>
            <a:off x="6362700" y="4947493"/>
            <a:ext cx="5092700" cy="581620"/>
          </a:xfrm>
          <a:prstGeom prst="rect">
            <a:avLst/>
          </a:prstGeom>
          <a:noFill/>
        </p:spPr>
        <p:txBody>
          <a:bodyPr wrap="square" anchor="t" lIns="0" tIns="0" rIns="0" bIns="0"/>
          <a:lstStyle/>
          <a:p>
            <a:pPr>
              <a:lnSpc>
                <a:spcPts val="2240"/>
              </a:lnSpc>
            </a:pPr>
            <a:r>
              <a:rPr lang="ru-RU" sz="1400">
                <a:solidFill>
                  <a:srgbClr val="777D87"/>
                </a:solidFill>
                <a:latin typeface="Nunito"/>
              </a:rPr>
              <a:t>Друзья дороже денег: они поддержат словом и делом в любой ситуации.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7E8"/>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0" y="0"/>
            <a:ext cx="12192000" cy="6858000"/>
          </a:xfrm>
          <a:prstGeom prst="rect">
            <a:avLst/>
          </a:prstGeom>
          <a:solidFill>
            <a:srgbClr val="2E3A4F"/>
          </a:solidFill>
          <a:ln>
            <a:noFill/>
          </a:ln>
        </p:spPr>
      </p:sp>
      <p:sp>
        <p:nvSpPr>
          <p:cNvPr id="4" name="card4"/>
          <p:cNvSpPr/>
          <p:nvPr/>
        </p:nvSpPr>
        <p:spPr>
          <a:xfrm>
            <a:off x="762000" y="4290318"/>
            <a:ext cx="2428280" cy="533400"/>
          </a:xfrm>
          <a:prstGeom prst="roundRect">
            <a:avLst>
              <a:gd name="adj" fmla="val 28571"/>
            </a:avLst>
          </a:prstGeom>
          <a:solidFill>
            <a:srgbClr val="FF5A5F"/>
          </a:solidFill>
          <a:ln>
            <a:noFill/>
          </a:ln>
        </p:spPr>
      </p:sp>
      <p:sp>
        <p:nvSpPr>
          <p:cNvPr id="5" name="card5"/>
          <p:cNvSpPr/>
          <p:nvPr/>
        </p:nvSpPr>
        <p:spPr>
          <a:xfrm>
            <a:off x="3342680" y="4290318"/>
            <a:ext cx="2784078" cy="533400"/>
          </a:xfrm>
          <a:prstGeom prst="roundRect">
            <a:avLst>
              <a:gd name="adj" fmla="val 28571"/>
            </a:avLst>
          </a:prstGeom>
          <a:noFill/>
          <a:ln w="6350" cap="flat">
            <a:solidFill>
              <a:srgbClr val="FFF8E8">
                <a:alpha val="30196"/>
              </a:srgbClr>
            </a:solidFill>
          </a:ln>
        </p:spPr>
      </p:sp>
      <p:sp>
        <p:nvSpPr>
          <p:cNvPr id="6" name="text6"/>
          <p:cNvSpPr>
            <a:spLocks noChangeArrowheads="1"/>
          </p:cNvSpPr>
          <p:nvPr/>
        </p:nvSpPr>
        <p:spPr>
          <a:xfrm>
            <a:off x="762000" y="2034183"/>
            <a:ext cx="11303000" cy="180340"/>
          </a:xfrm>
          <a:prstGeom prst="rect">
            <a:avLst/>
          </a:prstGeom>
          <a:noFill/>
        </p:spPr>
        <p:txBody>
          <a:bodyPr wrap="square" anchor="t" lIns="0" tIns="0" rIns="0" bIns="0"/>
          <a:lstStyle/>
          <a:p>
            <a:pPr>
              <a:lnSpc>
                <a:spcPts val="1320"/>
              </a:lnSpc>
            </a:pPr>
            <a:r>
              <a:rPr lang="ru-RU" sz="1100" cap="all" spc="198">
                <a:solidFill>
                  <a:srgbClr val="FFF7E8"/>
                </a:solidFill>
                <a:latin typeface="Nunito"/>
              </a:rPr>
              <a:t>Главный вывод</a:t>
            </a:r>
          </a:p>
        </p:txBody>
      </p:sp>
      <p:sp>
        <p:nvSpPr>
          <p:cNvPr id="7" name="text7"/>
          <p:cNvSpPr>
            <a:spLocks noChangeArrowheads="1"/>
          </p:cNvSpPr>
          <p:nvPr/>
        </p:nvSpPr>
        <p:spPr>
          <a:xfrm>
            <a:off x="762000" y="2313583"/>
            <a:ext cx="11303000" cy="652780"/>
          </a:xfrm>
          <a:prstGeom prst="rect">
            <a:avLst/>
          </a:prstGeom>
          <a:noFill/>
        </p:spPr>
        <p:txBody>
          <a:bodyPr wrap="square" anchor="t" lIns="0" tIns="0" rIns="0" bIns="0"/>
          <a:lstStyle/>
          <a:p>
            <a:pPr>
              <a:lnSpc>
                <a:spcPts val="5040"/>
              </a:lnSpc>
            </a:pPr>
            <a:r>
              <a:rPr lang="ru-RU" sz="4800" b="1" spc="-119">
                <a:solidFill>
                  <a:srgbClr val="FFF7E8"/>
                </a:solidFill>
                <a:latin typeface="Nunito"/>
              </a:rPr>
              <a:t>Дружба — ценный дар</a:t>
            </a:r>
          </a:p>
        </p:txBody>
      </p:sp>
      <p:sp>
        <p:nvSpPr>
          <p:cNvPr id="8" name="text8"/>
          <p:cNvSpPr>
            <a:spLocks noChangeArrowheads="1"/>
          </p:cNvSpPr>
          <p:nvPr/>
        </p:nvSpPr>
        <p:spPr>
          <a:xfrm>
            <a:off x="762000" y="3053655"/>
            <a:ext cx="5740400" cy="841375"/>
          </a:xfrm>
          <a:prstGeom prst="rect">
            <a:avLst/>
          </a:prstGeom>
          <a:noFill/>
        </p:spPr>
        <p:txBody>
          <a:bodyPr wrap="square" anchor="t" lIns="0" tIns="0" rIns="0" bIns="0"/>
          <a:lstStyle/>
          <a:p>
            <a:pPr>
              <a:lnSpc>
                <a:spcPts val="2175"/>
              </a:lnSpc>
            </a:pPr>
            <a:r>
              <a:rPr lang="ru-RU" sz="1450">
                <a:solidFill>
                  <a:srgbClr val="FFF6E8"/>
                </a:solidFill>
                <a:latin typeface="Nunito"/>
              </a:rPr>
              <a:t>Настоящая дружба требует заботы, внимания и работы. Цените тех, кто рядом, и сами становитесь надёжным другом — это умение делает жизнь ярче и теплее.</a:t>
            </a:r>
          </a:p>
        </p:txBody>
      </p:sp>
      <p:sp>
        <p:nvSpPr>
          <p:cNvPr id="9" name="text9"/>
          <p:cNvSpPr>
            <a:spLocks noChangeArrowheads="1"/>
          </p:cNvSpPr>
          <p:nvPr/>
        </p:nvSpPr>
        <p:spPr>
          <a:xfrm>
            <a:off x="945892" y="4439543"/>
            <a:ext cx="2060496" cy="218440"/>
          </a:xfrm>
          <a:prstGeom prst="rect">
            <a:avLst/>
          </a:prstGeom>
          <a:noFill/>
        </p:spPr>
        <p:txBody>
          <a:bodyPr wrap="square" anchor="t" lIns="0" tIns="0" rIns="0" bIns="0"/>
          <a:lstStyle/>
          <a:p>
            <a:pPr algn="ctr">
              <a:lnSpc>
                <a:spcPts val="1620"/>
              </a:lnSpc>
            </a:pPr>
            <a:r>
              <a:rPr lang="ru-RU" sz="1350" b="1">
                <a:solidFill>
                  <a:srgbClr val="2E3A4F"/>
                </a:solidFill>
                <a:latin typeface="Nunito"/>
              </a:rPr>
              <a:t>Быть внимательным</a:t>
            </a:r>
          </a:p>
        </p:txBody>
      </p:sp>
      <p:sp>
        <p:nvSpPr>
          <p:cNvPr id="10" name="text10"/>
          <p:cNvSpPr>
            <a:spLocks noChangeArrowheads="1"/>
          </p:cNvSpPr>
          <p:nvPr/>
        </p:nvSpPr>
        <p:spPr>
          <a:xfrm>
            <a:off x="3490992" y="4439543"/>
            <a:ext cx="2487454" cy="218440"/>
          </a:xfrm>
          <a:prstGeom prst="rect">
            <a:avLst/>
          </a:prstGeom>
          <a:noFill/>
        </p:spPr>
        <p:txBody>
          <a:bodyPr wrap="square" anchor="t" lIns="0" tIns="0" rIns="0" bIns="0"/>
          <a:lstStyle/>
          <a:p>
            <a:pPr algn="ctr">
              <a:lnSpc>
                <a:spcPts val="1620"/>
              </a:lnSpc>
            </a:pPr>
            <a:r>
              <a:rPr lang="ru-RU" sz="1350" b="1">
                <a:solidFill>
                  <a:srgbClr val="FFF7E8"/>
                </a:solidFill>
                <a:latin typeface="Nunito"/>
              </a:rPr>
              <a:t>Стать надёжным другом</a:t>
            </a:r>
          </a:p>
        </p:txBody>
      </p:sp>
    </p:spTree>
  </p:cSld>
  <p:clrMapOvr>
    <a:masterClrMapping/>
  </p:clrMapOvr>
</p:sld>
</file>

<file path=ppt/theme/theme1.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Слайда</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Дружба</dc:title>
  <dc:creator>Слайда</dc:creator>
</cp:coreProperties>
</file>