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Rubik"/>
      <p:regular r:id="rId200"/>
      <p:bold r:id="rId201"/>
    </p:embeddedFont>
    <p:embeddedFont>
      <p:font typeface="Nunito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Привет! Сегодня поговорим о том, что писать на слайдах. Мы все видели презентации, где текст мелко-мелко, и докладчик просто читает с экрана. Так делать не надо. Я покажу, как превратить слайд в опору для выступления, а не в шпаргалку. Разберём главное правило, разберём ошибки и дам чек-лист, чтобы вы могли сразу применить.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Титульный слайд — это первое впечатление и контракт со зрителем: здесь должно быть понятно, о чём речь, кто говорит и для кого. А вот финальный слайд — самая недооценённая часть презентации. Вместо «спасибо за внимание» лучше поставить главный вывод или призыв к действию. Представьте: зритель запомнил только один слайд из всей презентации — пусть это будет финал с вашей ключевой мыслью, а не вежливое «спасибо».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 на пять самых частых ошибок, которые я встречаю в тексте слайдов. Первая — слайд-простыня: когда на слайд вываливают целый абзац из отчёта. Второе — заголовок-ярлык: вместо утверждения просто слово «Продажи». Дальше — цитата целиком, которую никто не успевает прочитать. Ещё аббревиатуры без расшифровки, которые заставляют слушателя лихорадочно вспоминать. И наконец — разный стиль пунктов, когда список выглядит как лоскутное одеяло. Все эти ошибки легко исправить, и сейчас я покажу как.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Перед показом я всегда прогоняю слайды по этому короткому списку. Первое — на слайде ровно одна мысль, если их больше, значит, нужно резать. Второе — заголовок должен быть выводом, а не ярлыком: «Продажи выросли» вместо просто «Продажи». Дальше проверяю числа — у каждой цифры есть единица и период, иначе она ничего не говорит. Списки должны быть параллельными, без точек в конце, и без канцелярита — «работаем» вместо «осуществляем деятельность». И последнее: все подробности ушли в заметки докладчика, на слайде осталась только суть. Если всё сошлось — можно выходить.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Главное, что нужно понять про слайды: это не документ и не шпаргалка. Это подсказка для зрителя и для вас. Слайд читается за пять секунд — значит, на нём должен быть один тезис, а все подробности вы расскажете голосом. Если на слайде длинный абзац, зритель читает его вместо того, чтобы слушать вас. Поэтому правило простое: на слайде — суть, в речи — детали.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зафиксируем простые ориентиры. На одном слайде — три-пять пунктов, не больше. Строка — примерно сорок-шестьдесят знаков, это три-четыре слова. И весь слайд — не больше шести-семи строк. Если у вас больше — значит, вы пытаетесь уместить на слайд целый документ. А слайд — это не документ, это подсказка для вас и для аудитории. Всё остальное уходит в речь.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заголовки своих слайдов. Если там написано просто «Продажи» или «Итоги проекта» — это ярлык, а не заголовок. Такой заголовок ничего не говорит зрителю, ему приходится самому вчитываться в слайд. Перепишите его как утверждение: «Продажи выросли на треть за год» — и сразу понятно, о чём речь. Заголовок должен пересказывать главный вывод, тогда слайд работает на вас, а не заставляет аудиторию гадать.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как легко превратить канцелярский абзац в понятные пункты. Вместо «в связи с необходимостью повышения эффективности» мы просто говорим: что сделали, зачем и какой результат. Так слайд читается за пять секунд, а не за минуту. И главное — каждый пункт можно развить в речи, если зададут вопрос.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Канцелярит — это слова-паразиты, которые мы тащим из официальных бумаг. «Осуществление деятельности» легко превращается в «работаем», «в целях повышения» — в «чтобы». Заменяйте такие обороты — и текст на слайде станет легче читать. Это правило работает и в устной речи, и в письмах.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Вот смотрите: вместо того чтобы вываливать на слайд всю таблицу с помесячной выручкой, я оставляю одно ключевое число. 12,4 миллиона рублей — это выручка за 2025 год. Рядом обязательно единица измерения и период, чтобы цифра не висела в воздухе. А уже в речи я расскажу, как мы к этому пришли, какие были месяцы и что на это повлияло. Так слайд остаётся чистым, а детали — в моих словах.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Списки — это то, что читают глазами, а не ушами, поэтому здесь важна форма. Если пункты разной длины и разной грамматики, глаз спотыкается, и слайд выглядит неряшливо. Правило простое: все пункты — одной длины и одной грамматической формы. Либо всё глаголами, либо всё существительными, и примерно одинакового объёма. И точки в конце не нужны — это не предложения, а тезисы. Посмотрите на пример: «собрать данные, провести анализ, сделать выводы» — ровно, ритмично, читается легко.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Посмотрите, как устроен этот слайд: слева то, что остаётся на экране, справа — то, что я говорю вслух. На слайде только тезис, а все детали, цифры и переходы я держу в заметках. Это не просто удобно — это защита от двух главных ошибок: когда докладчик читает с экрана и когда он забывает важное. В заметки я выношу полный текст, примеры, точные числа и даже ремарки про интонацию. А на слайде оставляю одну мысль, чтобы зритель успел её прочитать, пока я говорю. Попробуйте так сделать — и ваши слайды перестанут быть простынями.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723a59bbdde91fd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6a971770fc85b472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648e81afff89ebdf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648e81afff89ebdf.pn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2ed418450fa3a2bf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648e81afff89ebdf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648e81afff89ebdf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648e81afff89ebdf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648e81afff89ebdf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648e81afff89ebdf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648e81afff89ebdf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e9ba398766299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762000" y="2051745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E07A5F"/>
                </a:solidFill>
                <a:latin typeface="Rubik"/>
              </a:rPr>
              <a:t>Практикум · Презентации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305745"/>
            <a:ext cx="9423400" cy="14527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53">
                <a:solidFill>
                  <a:srgbClr val="4A3B33"/>
                </a:solidFill>
                <a:latin typeface="Nunito"/>
              </a:rPr>
              <a:t>Текст для презентации: что писать на слайдах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85375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8A7D75"/>
                </a:solidFill>
                <a:latin typeface="Rubik"/>
              </a:rPr>
              <a:t>Научитесь писать слайды, которые дополняют речь, а не дублируют её: коротко, ясно и по делу.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897880"/>
            <a:ext cx="2294509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Формат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89015"/>
            <a:ext cx="2173605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Разбор на 12 слайдах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2979738" y="5897880"/>
            <a:ext cx="100911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Уровень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2979738" y="6089015"/>
            <a:ext cx="88820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Базовый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126309" y="5897880"/>
            <a:ext cx="668139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8A7D75"/>
                </a:solidFill>
                <a:latin typeface="Rubik"/>
              </a:rPr>
              <a:t>Аудитория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26309" y="6089015"/>
            <a:ext cx="6681391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4A3B33"/>
                </a:solidFill>
                <a:latin typeface="Rubik"/>
              </a:rPr>
              <a:t>Для тех, кто пишет слайды сам: студенты, специалисты, руководители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18345"/>
            <a:ext cx="2128441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562795"/>
            <a:ext cx="222799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титульный и финальный слайд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809155"/>
            <a:ext cx="10693400" cy="97274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780"/>
              </a:lnSpc>
            </a:pPr>
            <a:r>
              <a:rPr lang="ru-RU" sz="3600" b="1" spc="-35">
                <a:solidFill>
                  <a:srgbClr val="4A3B33"/>
                </a:solidFill>
                <a:latin typeface="Nunito"/>
              </a:rPr>
              <a:t>Титул задаёт тему, финал — вывод, а не «спасибо»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4864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Титульный слайд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877221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Тема, автор, контекст: для кого и зачем эта презентация. Зритель за 5 секунд понимает, о чём речь и стоит ли слушать дальше.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6362700" y="3448645"/>
            <a:ext cx="5702300" cy="2755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7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Финальный слайд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6362700" y="3877221"/>
            <a:ext cx="5092700" cy="8660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40"/>
              </a:lnSpc>
            </a:pPr>
            <a:r>
              <a:rPr lang="ru-RU" sz="1400">
                <a:solidFill>
                  <a:srgbClr val="8A7D75"/>
                </a:solidFill>
                <a:latin typeface="Rubik"/>
              </a:rPr>
              <a:t>Главный вывод или призыв к действию — то, что зритель должен запомнить и сделать. «Спасибо за внимание» — потерянный слайд: он не несёт информации.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514207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Каждый слайд должен отвечать на вопрос зрителя: «Что мне с этим делать?»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355427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3454400" cy="1958975"/>
          </a:xfrm>
          <a:prstGeom prst="roundRect">
            <a:avLst>
              <a:gd name="adj" fmla="val 17504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4368800" y="1657251"/>
            <a:ext cx="3454400" cy="1958975"/>
          </a:xfrm>
          <a:prstGeom prst="roundRect">
            <a:avLst>
              <a:gd name="adj" fmla="val 17504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975600" y="1657251"/>
            <a:ext cx="3454400" cy="1958975"/>
          </a:xfrm>
          <a:prstGeom prst="roundRect">
            <a:avLst>
              <a:gd name="adj" fmla="val 17504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762000" y="3768626"/>
            <a:ext cx="3454400" cy="2200374"/>
          </a:xfrm>
          <a:prstGeom prst="roundRect">
            <a:avLst>
              <a:gd name="adj" fmla="val 15583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card8"/>
          <p:cNvSpPr/>
          <p:nvPr/>
        </p:nvSpPr>
        <p:spPr>
          <a:xfrm>
            <a:off x="4368800" y="3768626"/>
            <a:ext cx="3454400" cy="2200374"/>
          </a:xfrm>
          <a:prstGeom prst="roundRect">
            <a:avLst>
              <a:gd name="adj" fmla="val 15583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901700" y="679450"/>
            <a:ext cx="130037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типичные ошибки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Пять ошибок в тексте слайдов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Слайд-простыня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2567880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Весь абзац отчёта на одном слайде. Читать не успевают, главное теряется.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799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Заголовок-ярлык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9950" y="2567880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«Продажи», «Отчёт», «Итоги» — вместо утверждения. Заголовок не говорит, что важно.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1943001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6750" y="2240181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Цитата целиком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6750" y="2567880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Длинная цитата без вывода. Лучше оставить одну ключевую фразу и пояснить её.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73150" y="405437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73150" y="4352826"/>
            <a:ext cx="28575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Аббревиатуры без расшифровки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73150" y="4920555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«КПЭ», «ОКР», «СМК» — слушатель не успевает вспомнить. Первый раз — расшифруйте.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79950" y="4054376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05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79950" y="4351556"/>
            <a:ext cx="339852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Разный стиль пунктов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79950" y="4679255"/>
            <a:ext cx="28575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Один пункт — глагол, другой — существительное, третий — целое предложение. Ритм ломается.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3612"/>
            <a:ext cx="116849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1521660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45114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04288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397236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738328" y="4901844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738328" y="549358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01700" y="208062"/>
            <a:ext cx="107606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перед показом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448072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Чек-лист: проверьте слайд за минуту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1439962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Один тезис на слайд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Если мыслей несколько — разбейте на отдельные слайды.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2369403"/>
            <a:ext cx="9340850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Заголовок-вывод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«Продажи выросли на треть», а не просто «Продажи».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296118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Числа с единицами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«12 млн ₽ за квартал» — без единиц цифры теряют смысл.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9500" y="389066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Списки параллельны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Одна форма: все пункты начинаются одинаково, без точек в конце.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9500" y="4820106"/>
            <a:ext cx="8890298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Нет канцелярита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«Работаем» вместо «осуществляем деятельность».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9500" y="541188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Заметки заполнены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Подробности — в речь докладчика, на слайде только суть.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649690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Пройдите по пунктам перед каждым показом — это займёт меньше минуты.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41190"/>
            <a:ext cx="1283692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1785640"/>
            <a:ext cx="121429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главное правило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2171700"/>
            <a:ext cx="10693400" cy="11860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620"/>
              </a:lnSpc>
            </a:pPr>
            <a:r>
              <a:rPr lang="ru-RU" sz="4400" b="1" spc="-43">
                <a:solidFill>
                  <a:srgbClr val="4A3B33"/>
                </a:solidFill>
                <a:latin typeface="Nunito"/>
              </a:rPr>
              <a:t>Слайд — не документ: на слайде тезис, подробности — в речи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4027686"/>
            <a:ext cx="8915400" cy="10985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850"/>
              </a:lnSpc>
            </a:pPr>
            <a:r>
              <a:rPr lang="ru-RU" sz="1900">
                <a:solidFill>
                  <a:srgbClr val="8A7D75"/>
                </a:solidFill>
                <a:latin typeface="Rubik"/>
              </a:rPr>
              <a:t>Слайд читается за пять секунд. Поэтому на нём нет места длинным абзацам и канцелярским оборотам — только суть, которую вы раскроете голосом. Всё остальное уходит в заметки докладчика.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693565"/>
            <a:ext cx="1951335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2821285"/>
            <a:ext cx="3420467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5" name="card5"/>
          <p:cNvSpPr/>
          <p:nvPr/>
        </p:nvSpPr>
        <p:spPr>
          <a:xfrm>
            <a:off x="4385667" y="2821285"/>
            <a:ext cx="3420566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6" name="card6"/>
          <p:cNvSpPr/>
          <p:nvPr/>
        </p:nvSpPr>
        <p:spPr>
          <a:xfrm>
            <a:off x="8009434" y="2821285"/>
            <a:ext cx="3420566" cy="1955800"/>
          </a:xfrm>
          <a:prstGeom prst="roundRect">
            <a:avLst>
              <a:gd name="adj" fmla="val 17532"/>
            </a:avLst>
          </a:prstGeom>
          <a:solidFill>
            <a:srgbClr val="FFFFFF"/>
          </a:solidFill>
          <a:ln>
            <a:noFill/>
          </a:ln>
          <a:effectLst>
            <a:outerShdw blurRad="228600" dist="76200" dir="5400000" rotWithShape="0">
              <a:srgbClr val="4E3B31">
                <a:alpha val="10196"/>
              </a:srgbClr>
            </a:outerShdw>
          </a:effectLst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738015"/>
            <a:ext cx="201546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сколько текста помещается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41525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Три правила объёма текста на слайде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3011785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3–5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3811885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Пунктов на слайде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4116685"/>
            <a:ext cx="2887067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Три–пять маркированных пунктов, не больше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65067" y="30117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40–60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65067" y="38118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Знаков в строке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4116685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Строка длиной 40–60 знаков читается легко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8834" y="3011785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E07A5F"/>
                </a:solidFill>
                <a:latin typeface="Nunito"/>
              </a:rPr>
              <a:t>6–7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8834" y="3811885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4A3B33"/>
                </a:solidFill>
                <a:latin typeface="Rubik"/>
              </a:rPr>
              <a:t>Строк на слайде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4116685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Шесть–семь строк — предел, дальше теряется внимание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496695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Больше текста — слайд превращается в документ, который никто не читает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34510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5" name="card5"/>
          <p:cNvSpPr/>
          <p:nvPr/>
        </p:nvSpPr>
        <p:spPr>
          <a:xfrm>
            <a:off x="6172200" y="1657251"/>
            <a:ext cx="5257800" cy="2079625"/>
          </a:xfrm>
          <a:prstGeom prst="roundRect">
            <a:avLst>
              <a:gd name="adj" fmla="val 16488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6" name="card6"/>
          <p:cNvSpPr/>
          <p:nvPr/>
        </p:nvSpPr>
        <p:spPr>
          <a:xfrm>
            <a:off x="7620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7" name="card7"/>
          <p:cNvSpPr/>
          <p:nvPr/>
        </p:nvSpPr>
        <p:spPr>
          <a:xfrm>
            <a:off x="6172200" y="3889276"/>
            <a:ext cx="5257800" cy="2079724"/>
          </a:xfrm>
          <a:prstGeom prst="roundRect">
            <a:avLst>
              <a:gd name="adj" fmla="val 16487"/>
            </a:avLst>
          </a:prstGeom>
          <a:noFill/>
          <a:ln w="6350" cap="flat">
            <a:solidFill>
              <a:srgbClr val="E0D7D0"/>
            </a:solidFill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679450"/>
            <a:ext cx="128799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заголовок слайда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Заголовок — утверждение, а не ярлык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Продажи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567880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Ярлык: непонятно, что с ними. Переписываем: «Продажи выросли на треть за год».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1943001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240181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Итоги проекта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83350" y="2567841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Ярлык: о чём речь? Переписываем: «Проект сдан досрочно».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Бюджет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73150" y="4799866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Ярлык: просто тема. Переписываем: «Бюджет освоен на 92%».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17502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E07A5F"/>
                </a:solidFill>
                <a:latin typeface="Rubik"/>
              </a:rPr>
              <a:t>04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47220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4A3B33"/>
                </a:solidFill>
                <a:latin typeface="Rubik"/>
              </a:rPr>
              <a:t>Команда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83350" y="4799905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8A7D75"/>
                </a:solidFill>
                <a:latin typeface="Rubik"/>
              </a:rPr>
              <a:t>Ярлык: ничего не говорит. Переписываем: «Команда выросла вдвое за полгода».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26704"/>
            <a:ext cx="152112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3084752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67649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6823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771154"/>
            <a:ext cx="149921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как сокращать текст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2011164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Один абзац — три коротких пункта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003014"/>
            <a:ext cx="9297690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Что сделали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Провели анализ текущих процессов и выявили узкие места.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594755"/>
            <a:ext cx="7686675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Зачем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Чтобы сократить время выполнения задачи на треть.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86495"/>
            <a:ext cx="9000331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Какой результат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Сроки снизились, нагрузка на команду уменьшилась.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493381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Вместо канцелярского абзаца — три понятных пункта.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88963"/>
            <a:ext cx="990600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74701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67649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26823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01700" y="1433413"/>
            <a:ext cx="86258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канцелярит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67342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Канцелярит и лишние слова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266531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«Осуществление деятельности» → «работаем»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Канцелярские обороты раздувают фразу и прячут смысл.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594755"/>
            <a:ext cx="9164935" cy="3505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60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«В целях повышения» → «чтобы»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Простой предлог короче и понятнее.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418653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«Проводить контроль» → «контролировать»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Глагол вместо связки с существительным.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5271552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Чем короче фраза, тем легче её прочитать.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7945" y="2314873"/>
            <a:ext cx="125610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5505402" y="2359323"/>
            <a:ext cx="1181195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числа на слайде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3396655" y="2573933"/>
            <a:ext cx="5398691" cy="1016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7505"/>
              </a:lnSpc>
            </a:pPr>
            <a:r>
              <a:rPr lang="ru-RU" sz="7900" b="1" spc="-315">
                <a:solidFill>
                  <a:srgbClr val="E07A5F"/>
                </a:solidFill>
                <a:latin typeface="Nunito"/>
              </a:rPr>
              <a:t>12,4 млн ₽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4308634" y="3962638"/>
            <a:ext cx="3574733" cy="3479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2640"/>
              </a:lnSpc>
            </a:pPr>
            <a:r>
              <a:rPr lang="ru-RU" sz="2200" b="1">
                <a:solidFill>
                  <a:srgbClr val="4A3B33"/>
                </a:solidFill>
                <a:latin typeface="Rubik"/>
              </a:rPr>
              <a:t>Выручка за 2025 год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3864372" y="4345543"/>
            <a:ext cx="4463256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>
                <a:solidFill>
                  <a:srgbClr val="8A7D75"/>
                </a:solidFill>
                <a:latin typeface="Rubik"/>
              </a:rPr>
              <a:t>Одно число вместо таблицы — остальное в речь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803573"/>
            <a:ext cx="708323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668331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359781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4527293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456775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E07A5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901700" y="848023"/>
            <a:ext cx="565067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списки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88033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37">
                <a:solidFill>
                  <a:srgbClr val="4A3B33"/>
                </a:solidFill>
                <a:latin typeface="Nunito"/>
              </a:rPr>
              <a:t>Пункты списка — одной длины и одной формы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2586633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Одинаковая грамматическая форма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Все пункты — глаголы или все существительные, не вперемешку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516114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Одинаковая длина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Пункты примерно равны по объёму, один не длиннее другого втрое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4445595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Без точек в конце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Запятые и точки в конце пунктов не нужны — это не предложения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5375077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4A3B33"/>
                </a:solidFill>
                <a:latin typeface="Rubik"/>
              </a:rPr>
              <a:t>Пример</a:t>
            </a:r>
            <a:r>
              <a:rPr lang="ru-RU" sz="1900">
                <a:solidFill>
                  <a:srgbClr val="4A3B33"/>
                </a:solidFill>
                <a:latin typeface="Rubik"/>
              </a:rPr>
              <a:t> «собрать данные, провести анализ, сделать выводы» вместо «сбор данных, анализируем, выводы»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635000"/>
            <a:ext cx="1517749" cy="240010"/>
          </a:xfrm>
          <a:prstGeom prst="roundRect">
            <a:avLst>
              <a:gd name="adj" fmla="val 50000"/>
            </a:avLst>
          </a:prstGeom>
          <a:solidFill>
            <a:srgbClr val="FFE4D9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901700" y="679450"/>
            <a:ext cx="1495163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spc="9">
                <a:solidFill>
                  <a:srgbClr val="A25E4A"/>
                </a:solidFill>
                <a:latin typeface="Rubik"/>
              </a:rPr>
              <a:t>заметки докладчика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0516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31">
                <a:solidFill>
                  <a:srgbClr val="4A3B33"/>
                </a:solidFill>
                <a:latin typeface="Nunito"/>
              </a:rPr>
              <a:t>Речь под слайдом: что писать в заметках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562100" y="1989991"/>
            <a:ext cx="1437799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На слайде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92200" y="25462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Тезис — одна мысль, короткая формулировка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92200" y="297170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Ключевая цифра или факт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92200" y="3397151"/>
            <a:ext cx="523240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Минимум слов, максимум смысла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6972300" y="1989991"/>
            <a:ext cx="3729990" cy="2870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60"/>
              </a:lnSpc>
            </a:pPr>
            <a:r>
              <a:rPr lang="ru-RU" sz="1800" b="1">
                <a:solidFill>
                  <a:srgbClr val="4A3B33"/>
                </a:solidFill>
                <a:latin typeface="Rubik"/>
              </a:rPr>
              <a:t>Не на слайде, а в заметках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6502400" y="254625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Полный текст выступления: развёрнутые предложения, связки между блоками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02400" y="321935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Все цифры, примеры, имена, точные формулировки — чтобы не переврать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02400" y="3892451"/>
            <a:ext cx="4622800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4A3B33"/>
                </a:solidFill>
                <a:latin typeface="Rubik"/>
              </a:rPr>
              <a:t>Переходы к следующему слайду, шутки, паузы, интонационные акценты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Текст для презентации: что писать на слайдах</dc:title>
  <dc:creator>Слайда</dc:creator>
</cp:coreProperties>
</file>