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005BFF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005BFF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95</c:v>
                </c:pt>
                <c:pt idx="1">
                  <c:v>110</c:v>
                </c:pt>
                <c:pt idx="2">
                  <c:v>130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Здравствуйте, меня зовут Александр Смирнов. Я претендую на позицию руководителя отдела продаж. За моими плечами восемь лет в продажах, из них три года — в управлении группой, и за это время я прошёл путь от менеджера до руководителя. Сегодня расскажу, как я строю работу отдела, какие результаты показываю и что планирую сделать в первые 90 дней в новой роли.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мы закончим, хочу задать три вопроса, которые помогут мне точнее понять ожидания от этой роли. Первое — какие KPI будут ключевыми в первые шесть месяцев? Второе — какова текущая структура команды и есть ли планы по её расширению? И третье — по каким критериям вы оцените мой успех в первый год работы? Мои контакты есть в резюме — буду рад продолжить обсуждение в любое удобное время.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внимательно изучил компанию: продукт сильный, рынок растёт, и сейчас самое время усиливать продажи. Мне близка задача — превратить отдел из ручного управления в системную машину, которая стабильно перевыполняет план. Я вижу, что в CRM много данных, но они не работают на результат: нет чёткого планирования, нет регулярных разборов сделок. Именно это я умею выстраивать — и готов сделать это здесь с первых недель.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путь в продажах — это последовательный рост ответственности. Начинал менеджером, где за год вышел в топ-3, затем стал старшим и взял на себя наставничество. А в 2023-м получил группу из шести человек с планом десять миллионов в месяц. Каждый шаг добавлял не просто новые обязанности, а понимание, как устроена система продаж целиком.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Мой масштаб управления сегодня — это отдел из шести человек, который закрывает план в 10 миллионов рублей в месяц. Мы работаем с B2B-решениями для среднего бизнеса, и ключевой показатель здоровья отдела — 70 процентов повторных продаж. Это значит, что мы не просто находим новых клиентов, а выстраиваем долгосрочные отношения. Именно такой подход я хочу масштабировать на более крупный отдел в вашей компании.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за три года. Выручка группы выросла с 95 до 130 миллионов — это плюс 37 процентов. При этом мы не просто росли, а росли качественно: выполнение плана поднялось с 95 до 108 процентов. То есть каждый год мы ставили себе всё более амбициозные цели и стабильно их достигали. Для меня это главный показатель — не разовые всплески, а устойчивый тренд.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2024 году воронка работала как чёрный ящик: 100 лидов превращались в 20 сделок, конверсия 20%, выручка 110 миллионов. Я перестроил процесс: ввёл чёткие этапы, обязательные разборы каждой крупной сделки и сделал показатели видимыми для каждого менеджера. В 2025 году при меньшем числе лидов — 90 — мы закрыли 27 сделок, конверсия выросла до 30%, а выручка — до 130 миллионов. Главный вывод: дело не в количестве лидов, а в управлении воронкой. Этот подход я и принесу в вашу команду.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строю работу отдела на пяти элементах, которые работают как единая система. Первый — планирование: каждый менеджер знает свой квартальный и месячный план, разбитый на недельные задачи. Второй — воронка и CRM: у нас единая воронка, где видно каждый этап и конверсию, и я регулярно чищу её от «мёртвых» сделок, чтобы фокус был на реальных возможностях. Третий — еженедельные разборы сделок: мы проходим по каждой крупной сделке, смотрим, где застряли и что делать дальше. Четвёртый — обучение новичков: у меня есть программа ввода, которая включает скрипты, знание продукта и работу с возражениями, плюс наставничество. И пятый — мотивация: прозрачные KPI, понятная схема бонусов и публичное признание лучших. Эта система позволила мне стабильно выполнять план и растить команду.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Честно признаюсь: была у меня управленческая ошибка, из которой я вынес важный урок. Я слишком долго сохранял неэффективного сотрудника, надеясь, что он исправится, и это стоило нам двух месяцев падения конверсии. Теперь я принимаю решения по людям на основе цифр и регулярной диагностики, а не ожиданий. Это позволило мне построить более устойчивую систему управления командой.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Первые 90 дней я разбиваю на три этапа. В первый месяц — погружение: знакомлюсь с командой, изучаю CRM и текущие процессы, составляю карту проблем. Во второй месяц — быстрые улучшения: настраиваю воронку и скрипты, цель — плюс пять процентных пунктов к конверсии. В третий месяц закрепляю систему: фиксирую план на квартал, прогноз и обучаю команду. Такой подход позволяет быстро дать результат и не сломать то, что уже работает.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1bdc942e6dd724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Relationship Id="rId4" Type="http://schemas.openxmlformats.org/officeDocument/2006/relationships/image" Target="../media/m2749c864704a62f2.png"/><Relationship Id="rId5" Type="http://schemas.openxmlformats.org/officeDocument/2006/relationships/image" Target="../media/mab5f3d4765b0eab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b4edf107ece8fe31.png"/><Relationship Id="rId4" Type="http://schemas.openxmlformats.org/officeDocument/2006/relationships/image" Target="../media/m101fedac73b4eafc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e438c9c46ed0544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b10b9cb2da04a07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235d76bd41706b8.png"/><Relationship Id="rId4" Type="http://schemas.openxmlformats.org/officeDocument/2006/relationships/image" Target="../media/ma07b8ac17ad5fa3f.png"/><Relationship Id="rId5" Type="http://schemas.openxmlformats.org/officeDocument/2006/relationships/image" Target="../media/mbe1cb803b8b4dbc9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4ee6dfc6736f354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e8a315f1de381a07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54ee6dfc6736f3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37688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Самопрезентация · Собеседование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649934"/>
            <a:ext cx="10033000" cy="7327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Александр Смирнов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7791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Кандидат на позицию «Руководитель отдела продаж». 8 лет в продажах, из них 3 года — в управлении группой.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212329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20023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Александр Смирнов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837061" y="5848350"/>
            <a:ext cx="306841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837061" y="6057900"/>
            <a:ext cx="294751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Руководитель группы продаж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699720" y="5848350"/>
            <a:ext cx="374273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699720" y="6057900"/>
            <a:ext cx="372927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нанимающего руководителя и HR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809305"/>
            <a:ext cx="2526109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440509" y="3809305"/>
            <a:ext cx="3557984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495105"/>
            <a:ext cx="2256631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7" name="card7"/>
          <p:cNvSpPr/>
          <p:nvPr/>
        </p:nvSpPr>
        <p:spPr>
          <a:xfrm>
            <a:off x="8890000" y="19685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197100"/>
            <a:ext cx="1955800" cy="19558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762000" y="1829395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108795"/>
            <a:ext cx="7747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Готов обсудить детали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845693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У меня три вопроса к вам, чтобы точнее понять ожидания от роли. И короткий ответ, когда я готов приступить.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6109" y="3958530"/>
            <a:ext cx="2177891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Контакты — в резюме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511431" y="3958530"/>
            <a:ext cx="3416141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Готов приступить через 2 недели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3057" y="4644330"/>
            <a:ext cx="185451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Три вопроса к вам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750300" y="4559300"/>
            <a:ext cx="26924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пример собран в «Слайде»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449504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8646" t="0" r="28646" b="0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Почему я здесь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927100"/>
            <a:ext cx="5613400" cy="1270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Эта компания и эта роль — точка роста для меня и для отдела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461270"/>
            <a:ext cx="56134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Меня привлекает продукт и стадия масштабирования: компания растёт, и отдел продаж становится ключевым драйвером. Я вижу, что управление сейчас во многом ручное, а CRM не используется как система. Мой вклад — выстроить планирование, контроль и обучение, чтобы план перевыполнялся стабильно, а не по воле случая.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4419798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Готов взять на себя построение системы продаж с первого месяца.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098377"/>
            <a:ext cx="183882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Карьерный путь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1865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От менеджера до руководителя группы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4822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2018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934023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Менеджер по продажам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280098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Вышел в топ-3 по итогам года, освоил полный цикл продаж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19600" y="324822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2021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934023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Старший менеджер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4280098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Наставничество для 2 новичков, рост до 120% плана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077200" y="3248223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2023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934023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Руководитель группы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4280098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Команда 6 человек, план 10 млн ₽/мес, полная ответственность за результат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178653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178653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83123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385667" y="383123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747117"/>
            <a:ext cx="237198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Масштаб управления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Чем я управляю сегодня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197703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6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77713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6 человек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11368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менеджеры по продажам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19770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10 млн 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277713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10 млн ₽/мес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65067" y="311368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план группы в месяц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19770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B2B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277713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B2B-решения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8834" y="311368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корпоративные продажи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41400" y="402173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Средний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1400" y="482183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Средний бизнес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1400" y="515838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сегмент B2B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65067" y="40217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70%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65067" y="482183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70%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65067" y="515838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доля повторных сделок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Управляю полным циклом: от плана до повторных продаж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092325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49212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Результаты группы: выручка и выполнение плана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28775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Выручка группы, млн ₽ — 2023–2025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606107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Выручка выросла на 37% за три года, план перевыполнен в 2025-м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компании, 2023–2025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731000" y="698500"/>
            <a:ext cx="88652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7" name="text7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Как работала воронка в 2024 году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53108" y="2308225"/>
            <a:ext cx="4433292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100 лидов → 20 сделок, конверсия 20%, выручка 110 млн 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0187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53108" y="3019425"/>
            <a:ext cx="4852392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Сделки закрывались хаотично, без этапов и прогноза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34835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53108" y="3484166"/>
            <a:ext cx="3742611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Менеджеры не видели свои показатели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908800" y="777875"/>
            <a:ext cx="82048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После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Как изменилась работа с воронкой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85992" y="23082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90 лидов → 27 сделок, конверсия 30%, выручка 130 млн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30187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985992" y="3019425"/>
            <a:ext cx="4905077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Внедрил этапы воронки и регулярные разборы сделок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731000" y="348353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985992" y="3484166"/>
            <a:ext cx="473323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Каждый видит конверсию и план в CRM — прозрачно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компании, 2024–2025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35598"/>
            <a:ext cx="34544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835598"/>
            <a:ext cx="34544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5950"/>
            <a:ext cx="267000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Система работы отдела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я строю работу отдела: 5 элементов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Планирование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Квартальные и месячные планы по каждому менеджеру, декомпозиция до недельных задач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Воронка и CRM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Единая воронка в CRM, контроль этапов и конверсии, регулярная чистка от стухших сделок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Разборы сделок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Еженедельные разборы по каждой сделке: этап, проблемы, следующие шаги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73150" y="41213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43884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Обучение новичков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80655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Структурная программа ввода: скрипты, продукт, работа с возражениями, наставничество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9950" y="412134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43884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Мотивация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80655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Прозрачная схема KPI и бонусов, публичное признание лучших, здоровая конкуренция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312195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438918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17600" y="1852216"/>
            <a:ext cx="166451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Провал и урок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04837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Управленческая ошибка: что я из неё вынес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79500" y="3040261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Ошибка: тянул с решением по неэффективному сотруднику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Долго сохранял сотрудника с низкой конверсией, надеясь на улучшение, что стоило 2 месяцев падения конверсии.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430748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Урок: решения по людям — на основе цифр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Принимаю кадровые решения на основе регулярной диагностики и данных, а не ожиданий.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E0ECFF"/>
          </a:solidFill>
          <a:ln w="12700" cap="flat">
            <a:solidFill>
              <a:srgbClr val="005BFF"/>
            </a:solidFill>
          </a:ln>
        </p:spPr>
      </p:sp>
      <p:sp>
        <p:nvSpPr>
          <p:cNvPr id="4" name="card4"/>
          <p:cNvSpPr/>
          <p:nvPr/>
        </p:nvSpPr>
        <p:spPr>
          <a:xfrm>
            <a:off x="977900" y="2203946"/>
            <a:ext cx="30226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77900" y="3004046"/>
            <a:ext cx="30226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572000" y="21912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572000" y="2991346"/>
            <a:ext cx="3048000" cy="482600"/>
          </a:xfrm>
          <a:prstGeom prst="roundRect">
            <a:avLst>
              <a:gd name="adj" fmla="val 27631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9756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8178800" y="2191246"/>
            <a:ext cx="304800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17600" y="615950"/>
            <a:ext cx="185120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на 90 дней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Первые 90 дней в новой роли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77900" y="1816596"/>
            <a:ext cx="84153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1–30 день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526433" y="1873746"/>
            <a:ext cx="698603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005BFF"/>
                </a:solidFill>
                <a:latin typeface="Manrope"/>
              </a:rPr>
              <a:t>Сейчас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43000" y="2343646"/>
            <a:ext cx="27178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Аудит и погружение: знакомство с командой, CRM и процессами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43000" y="3143746"/>
            <a:ext cx="323088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карта текущих проблем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572000" y="1803896"/>
            <a:ext cx="955119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31–60 день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2959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737100" y="23309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Быстрые улучшения: настройка воронки и скриптов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737100" y="3131046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+5 п.п. к конверсии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178800" y="1803896"/>
            <a:ext cx="96464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61–90 день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9027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43900" y="2330946"/>
            <a:ext cx="274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Закрепление системы: план на квартал, прогноз и обучение команды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Самопрезентация на собеседовании: руководитель — пример</dc:title>
  <dc:creator>Слайда</dc:creator>
</cp:coreProperties>
</file>