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1F6FEB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9/10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9/10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8/10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15171C"/>
                        </a:solidFill>
                        <a:latin typeface="+mn-lt"/>
                      </a:rPr>
                      <a:t>7/10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SQL</c:v>
                </c:pt>
                <c:pt idx="1">
                  <c:v>A/B-тестирование и статистика</c:v>
                </c:pt>
                <c:pt idx="2">
                  <c:v>Tableau / Power BI</c:v>
                </c:pt>
                <c:pt idx="3">
                  <c:v>Python (pandas, numpy)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9</c:v>
                </c:pt>
                <c:pt idx="2">
                  <c:v>8</c:v>
                </c:pt>
                <c:pt idx="3">
                  <c:v>7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Меня зовут Дмитрий Русак. Я аналитик данных с четырёхлетним опытом в продуктовой аналитике. За это время я научился превращать сырые данные в понятные инсайты, которые помогают командам принимать решения. Сегодня расскажу, чем я занимался, какие результаты приносил и что могу дать вашей команде.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Привет, я Дмитрий. Уже четыре года занимаюсь продуктовой аналитикой: провёл больше тридцати A/B-тестов и построил пятнадцать дашбордов, на которые команды реально смотрят каждый день. Мне важно, чтобы аналитика не лежала мёртвым грузом, а помогала принимать решения. Поэтому я всегда стараюсь докопаться до сути и объяснить цифры простым языком.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выбрал эту вакансию осознанно. Во-первых, мне действительно интересен ваш продукт — я давно слежу за его развитием и вижу, как он решает реальные задачи пользователей. Во-вторых, для меня важно, чтобы аналитика не оставалась просто отчётами, а напрямую влияла на продуктовые решения — и в вашей команде это именно так. И в-третьих, задачи, которые вы решаете, почти один в один совпадают с тем, чем я занимался последние годы: рост ключевых метрик, оптимизация воронок, поиск точек роста. Плюс я разделяю ваши ценности — данные как основа решений. Поэтому я здесь.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четыре года я прошёл путь от аналитика в ритейле до старшего аналитика в банке. В «ТехноМаркете» я отвечал за регулярную отчётность и дашборды — это была база, которая научила меня работать с данными системно и понимать запросы бизнеса. В «ФинТех Банке» задачи стали сложнее: я уже занимался A/B-тестами и исследованиями поведения пользователей, а результаты моей работы напрямую влияли на продуктовые решения. Этот переход от поддержки решений к их формированию — то, что я хочу развивать дальше.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 про ключевой кейс — оптимизацию онбординга. Мы заметили, что на третьем шаге регистрации уходит слишком много пользователей. Я проанализировал воронку, выдвинул гипотезу о том, что мешает, и мы запустили A/B-тест на 50 тысячах пользователей. В итоге конверсия в активацию выросла на 15%, а отток на проблемном шаге снизился на 8%. Это не просто цифры — это подтверждённый экспериментом результат, который напрямую повлиял на удержание.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коротко о моём стеке. Я уверенно работаю с SQL — это мой основной инструмент, за 4 года я написал тысячи запросов, от простых выборок до сложных оконных функций. На втором месте — A/B-тестирование и статистика: я не просто запускаю тесты, а проверяю их значимость и интерпретирую результаты. Визуализация — Tableau и Power BI, здесь я тоже на продвинутом уровне, строю дашборды, которые реально используют в работе. Python — уверенный уровень, в основном pandas и numpy для обработки данных и автоматизации. Конечно, я не стою на месте и постоянно прокачиваю слабые места.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Хочу честно обозначить и сильные стороны, и зону роста. Моя главная сила — системное мышление: я всегда смотрю на продукт целиком, а не на отдельные метрики. Плюс внимательность к деталям — часто замечаю аномалии в данных раньше, чем они становятся проблемой для бизнеса. И умею переводить сложные данные на язык, понятный менеджерам и стейкхолдерам. Что касается зоны роста — это машинное обучение и сторителлинг. Сейчас я прохожу курс по ML и применяю базовые модели в pet-проектах, а сторителлинг прокачиваю через практику. Я предпочитаю называть вещи своими именами — так честнее и для меня, и для команды.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Я всегда начинаю с погружения: первый месяц — это изучение продукта, метрик и текущих дашбордов, чтобы говорить с командой на одном языке. Во второй месяц я уже подключаюсь к текущим проектам и помогаю с отчётами, чтобы приносить пользу сразу, а не только учиться. А к третьему месяцу у меня уже достаточно контекста, чтобы предложить первую оптимизацию — небольшую, но с измеримым результатом. Такой подход позволяет быстро выйти на самоокупаемость и не тратить время команды на лишние вопросы.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 за внимание! Я готов ответить на ваши вопросы. И, если не возражаете, у меня тоже есть несколько вопросов к вам: как измеряется успех на этой позиции, какой состав команды и какие приоритеты на ближайший квартал. Мои контакты на экране — буду рад продолжить общение.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31217773b48ab99d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b4edf107ece8fe31.png"/><Relationship Id="rId4" Type="http://schemas.openxmlformats.org/officeDocument/2006/relationships/image" Target="../media/mc151a0098b113127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8d59f72b6d3c1a4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b8089c2ea3350e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da517f88645cb2ac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70061002c128999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ea7228859bd167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4edf107ece8f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1720374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Дмитрий Русак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1682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Самопрезентация · собеседование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28987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Дмитрий Русак — аналитик данных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37880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Продуктовая аналитика: 4 года опыта, SQL, Python, дашборды. Помогаю командам принимать решения на основе данных.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160823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148732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Дмитрий Русак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407841" y="5848350"/>
            <a:ext cx="184600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407841" y="6057900"/>
            <a:ext cx="172509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Аналитик данных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51821" y="5848350"/>
            <a:ext cx="286279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251821" y="6057900"/>
            <a:ext cx="274189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команды продукта и HR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5207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pic>
        <p:nvPicPr>
          <p:cNvPr id="4" name="pic4"/>
          <p:cNvPicPr/>
          <p:nvPr/>
        </p:nvPicPr>
        <p:blipFill>
          <a:blip r:embed="rId4"/>
          <a:srcRect l="12037" t="0" r="12037" b="0"/>
          <a:stretch>
            <a:fillRect/>
          </a:stretch>
        </p:blipFill>
        <p:spPr>
          <a:xfrm>
            <a:off x="0" y="0"/>
            <a:ext cx="5207000" cy="6858000"/>
          </a:xfrm>
          <a:prstGeom prst="rect">
            <a:avLst/>
          </a:prstGeom>
        </p:spPr>
      </p:pic>
      <p:sp>
        <p:nvSpPr>
          <p:cNvPr id="5" name="text5"/>
          <p:cNvSpPr>
            <a:spLocks noChangeArrowheads="1"/>
          </p:cNvSpPr>
          <p:nvPr/>
        </p:nvSpPr>
        <p:spPr>
          <a:xfrm>
            <a:off x="5842000" y="635000"/>
            <a:ext cx="622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О себе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5842000" y="927100"/>
            <a:ext cx="56134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0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Дмитрий Русак — продуктовый аналитик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5842000" y="2042170"/>
            <a:ext cx="56134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4 года в продуктовой аналитике: провёл 30+ A/B-тестов, построил 15 дашбордов, которые используют команды продукта и маркетинга. Люблю превращать данные в понятные решения.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5085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4380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3675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38845"/>
            <a:ext cx="178774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Почему я здесь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43500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Почему эта вакансия и эта компания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4268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Интерес к продукту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Слежу за развитием продукта и вижу, как он решает реальные задачи пользователей.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3563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Влияние на решения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Хочу, чтобы аналитика напрямую влияла на продуктовые решения, а не оставалась отчётами.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42858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Совпадение задач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Ваши задачи совпадают с моим опытом: рост ключевых метрик и оптимизация воронок.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371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Разделяю ценности компании: данные — основа решений.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2212677"/>
            <a:ext cx="143186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Хронология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3008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Опыт работы 2022–2026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362523"/>
            <a:ext cx="5816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F6FEB"/>
                </a:solidFill>
                <a:latin typeface="Manrope"/>
              </a:rPr>
              <a:t>2022–2024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48323"/>
            <a:ext cx="581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Аналитик данных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394398"/>
            <a:ext cx="581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«ТехноМаркет»: отчёты, дашборды, поддержка решений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248400" y="3362523"/>
            <a:ext cx="5816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2024–2026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248400" y="4048323"/>
            <a:ext cx="581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Старший аналитик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248400" y="4394398"/>
            <a:ext cx="581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«ФинТех Банк»: A/B-тесты, поведение пользователей, рекомендации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1F6FE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7525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Ключевой кейс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Оптимизация онбординга: −8% оттока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+15%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Рост конверсии в активацию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1F6FEB"/>
                </a:solidFill>
                <a:latin typeface="Manrope"/>
              </a:rPr>
              <a:t>−8%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Снижение оттока на 3-м шаге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275211"/>
            <a:ext cx="3322320" cy="552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825"/>
              </a:lnSpc>
            </a:pPr>
            <a:r>
              <a:rPr lang="ru-RU" sz="4250" b="1">
                <a:solidFill>
                  <a:srgbClr val="1F6FEB"/>
                </a:solidFill>
                <a:latin typeface="Manrope"/>
              </a:rPr>
              <a:t>50 000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3995936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Пользователей в A/B-тесте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chart3"/>
          <p:cNvGraphicFramePr/>
          <p:nvPr/>
        </p:nvGraphicFramePr>
        <p:xfrm>
          <a:off x="762000" y="2412305"/>
          <a:ext cx="10668000" cy="231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4" name="text4"/>
          <p:cNvSpPr>
            <a:spLocks noChangeArrowheads="1"/>
          </p:cNvSpPr>
          <p:nvPr/>
        </p:nvSpPr>
        <p:spPr>
          <a:xfrm>
            <a:off x="762000" y="151824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Стек и инструменты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02850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Оценки — самооценка по итогам 4 лет практики в продуктовой аналитике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15950"/>
            <a:ext cx="237222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Честная самооценка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Сильные стороны и зона роста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562100" y="1864221"/>
            <a:ext cx="2506266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Сильные стороны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0922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Системное мышление: вижу продукт целиком, а не отдельные метрики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Внимательность к деталям: замечаю аномалии в данных до того, как они станут проблемой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Перевожу сложные данные на язык бизнеса: понятные дашборды и чёткие рекомендации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972300" y="1864221"/>
            <a:ext cx="1551861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Зона роста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502400" y="24357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Развиваю ML: прохожу курс по машинному обучению, применяю базовые модели в pet-проектах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31088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Прокачиваю сторителлинг: учусь подавать выводы ярче и убедительнее для бизнес-аудитории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78192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Планирую закрыть пробел в ML в течение 6 месяцев и применять это в работе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65200" y="21912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65200" y="2991346"/>
            <a:ext cx="3048000" cy="685800"/>
          </a:xfrm>
          <a:prstGeom prst="roundRect">
            <a:avLst>
              <a:gd name="adj" fmla="val 1944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3688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572000" y="2191246"/>
            <a:ext cx="304800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975600" y="1575296"/>
            <a:ext cx="3454400" cy="4393704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178800" y="2191246"/>
            <a:ext cx="3048000" cy="8890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615950"/>
            <a:ext cx="264642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1F6FEB"/>
                </a:solidFill>
                <a:latin typeface="Manrope"/>
              </a:rPr>
              <a:t>План на первые 90 дней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Первые 90 дней в команде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1803896"/>
            <a:ext cx="69631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Месяц 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6891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30300" y="23309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Изучаю продукт, метрики и текущие дашборды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30300" y="3131046"/>
            <a:ext cx="27432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знакомлюсь с командой и процессами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572000" y="1803896"/>
            <a:ext cx="72370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Месяц 2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2959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737100" y="2330946"/>
            <a:ext cx="274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Включаюсь в текущие проекты, помогаю с отчётами и рутинными запросами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178800" y="1803896"/>
            <a:ext cx="721122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Месяц 3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902752" y="1861046"/>
            <a:ext cx="548584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343900" y="2330946"/>
            <a:ext cx="274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Предлагаю и провожу первую оптимизацию с измеримым результатом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156075"/>
            <a:ext cx="3073400" cy="933450"/>
          </a:xfrm>
          <a:prstGeom prst="roundRect">
            <a:avLst>
              <a:gd name="adj" fmla="val 24489"/>
            </a:avLst>
          </a:prstGeom>
          <a:noFill/>
          <a:ln w="6350" cap="flat">
            <a:solidFill>
              <a:srgbClr val="E2ED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76847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1F6FEB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97075"/>
            <a:ext cx="11303000" cy="901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511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Рад ответить на ваши вопросы и обсудить, как могу быть полезен команде.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Email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dmitry.rusak@email.com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(900) 123-45-67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39102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LinkedIn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61962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linkedin.com/in/dmitryrusak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Дмитрий Русак — аналитик данных</dc:title>
  <dc:creator>Слайда</dc:creator>
</cp:coreProperties>
</file>