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Rubik"/>
      <p:regular r:id="rId200"/>
      <p:bold r:id="rId201"/>
    </p:embeddedFont>
    <p:embeddedFont>
      <p:font typeface="Nunito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Привет! Сегодня разберём, как собрать презентацию онлайн, прямо в браузере — без установки редактора на компьютер. Это инструкция для тех, кто делает презентацию впервые и хочет быстро получить готовый файл. Мы пройдём 4 шага, посмотрим, как показывать результат, и в конце — чек-лист, чтобы ничего не забыть перед выступлением.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презентация готова, остаётся главное — донести её до зрителей. Способов показа три: скачанный файл, ссылка на просмотр или чужой компьютер. Самый надёжный — скачать файл заранее и открыть его на своём ноутбуке, так вы не зависите от интернета. Ссылка удобна, когда зрители смотрят сами или вы выступаете удалённо. А если своего компьютера под рукой нет, отправьте файл заранее и обязательно проверьте, что он открывается — для этого лучше всего подойдёт PDF, он не «поедет» на чужом экране. Поэтому мой совет: всегда держите под рукой PDF-версию — это ваша страховка.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показом стоит пробежаться по типичным ошибкам — их ровно пять. Первая: не проверили структуру, и слайды поехали не в том порядке. Вторая — слайд-простыня, когда на одном слайде весь текст выступления. Третья — картинки низкого качества, они сразу бросаются в глаза. Четвёртая — не скачали файл заранее, а интернет в зале подвёл. И пятая — не проверили, как презентация выглядит на чужом экране. Все эти ошибки легко исправить заранее — и тогда показ пройдёт спокойно.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тем как идти выступать, пробегитесь по этому короткому чек-листу. Проверьте, что структура готова и ничего не потерялось. Убедитесь, что текст на слайдах читается с любого расстояния, а картинки не размытые. Самое важное — скачайте файл заранее, чтобы не зависеть от интернета. И обязательно протестируйте показ на том устройстве или экране, где будете выступать. Тогда всё пройдёт гладко.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сразу разберёмся, чем онлайн-сборка отличается от привычного настольного редактора. Главное — вам ничего не нужно устанавливать: открыли браузер, и всё готово. Слайды собираются на сервере, поэтому они не занимают место на вашем компьютере и не зависят от его мощности. А на выходе вы получаете обычные файлы PPTX и PDF, которые открываются на любом устройстве. Для новичка это самый простой и безопасный способ сделать первую презентацию без лишних сложностей.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тем как открыть браузер и начать собирать слайды, давайте подготовим четыре вещи. Во-первых, сформулируйте тему — одно предложение о том, о чём вы расскажете. Во-вторых, подумайте, кто будет вас слушать: коллеги, руководитель или внешняя аудитория. В-третьих, определите повод — зачем вы выступаете: отчитаться, научить или убедить. И наконец, соберите свои цифры или готовый текст, чтобы не выдумывать данные на ходу. Всё это понадобится на следующем шаге, когда мы будем описывать тему и аудиторию.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Первый и самый важный шаг — это не сборка слайдов, а описание темы и аудитории. Всё остальное — структура, текст, оформление — будет строиться вокруг этого. Например, презентация для коллег и для клиентов будет отличаться и по тону, и по деталям. Поэтому начните с простого: сформулируйте тему одним предложением и подумайте, кто будет вас слушать. Это займёт пять минут, но сэкономит час работы.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собирать слайды, посмотрите на свой план со стороны. Задайте себе три вопроса: есть ли логика, соблюдена ли последовательность, ничего ли не забыли. Если на каком-то этапе мысль обрывается или прыгает — сейчас самое время это поправить, пока не потратили время на оформление. Поверьте, потом переделывать гораздо дольше.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Теперь, когда структура готова, переходим к сборке. На этом шаге вы наполняете слайды содержанием — переносите текст и цифры из плана. Затем выбираете оформление: тему, шрифты и цвета. Самое приятное — всё применяется ко всей презентации автоматически, не нужно настраивать каждый слайд отдельно. Это экономит кучу времени и сил.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презентация готова, остаётся скачать файл. И тут важно не перепутать: PPTX — это рабочий файл, который можно открыть и править дальше. А PDF — это как напечатанный лист: он выглядит одинаково на любом устройстве, и именно его стоит отправлять тем, кто будет просто смотреть. Поэтому правило простое: себе и коллегам — PPTX, зрителям и заказчику — PDF. Так вы и сами ничего не сломаете, и другим будет удобно.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Готовую презентацию не нужно собирать заново, если что-то поменялось. Все правки делаются прямо в браузере: текст меняется в пару кликов, порядок слайдов меняется одной командой в чате правок, а картинку можно заменить на свою. Это занимает минуты, а не часы. Дальше покажу, как удобно работать с телефона и что лучше оставить для компьютера.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вы в дороге и хотите что-то сделать с презентацией — телефон и планшет отлично подходят для просмотра готовой деки, быстрой правки текста или отправки ссылки. Но собирать презентацию с нуля, настраивать оформление и подбирать картинки гораздо удобнее на компьютере — там больше экран и точнее управление. Поэтому мой совет: черновую работу делайте на компьютере, а в дороге — только лёгкие правки и просмотр. Так вы не потратите время впустую и не будете мучиться с мелким интерфейсом.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aa8708535c584718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648e81afff89ebdf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648e81afff89ebdf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648e81afff89ebdf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648e81afff89ebdf.png"/><Relationship Id="rId4" Type="http://schemas.openxmlformats.org/officeDocument/2006/relationships/image" Target="../media/mec785c4b8b01a288.png"/><Relationship Id="rId5" Type="http://schemas.openxmlformats.org/officeDocument/2006/relationships/image" Target="../media/m24b585b45218f654.sv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648e81afff89ebdf.png"/><Relationship Id="rId4" Type="http://schemas.openxmlformats.org/officeDocument/2006/relationships/image" Target="../media/mafc78650adcc1a2e.png"/><Relationship Id="rId5" Type="http://schemas.openxmlformats.org/officeDocument/2006/relationships/image" Target="../media/m8aaaa4063bde7c85.svg"/><Relationship Id="rId6" Type="http://schemas.openxmlformats.org/officeDocument/2006/relationships/image" Target="../media/mafc78650adcc1a2e.png"/><Relationship Id="rId7" Type="http://schemas.openxmlformats.org/officeDocument/2006/relationships/image" Target="../media/m8aaaa4063bde7c85.svg"/><Relationship Id="rId8" Type="http://schemas.openxmlformats.org/officeDocument/2006/relationships/image" Target="../media/mafc78650adcc1a2e.png"/><Relationship Id="rId9" Type="http://schemas.openxmlformats.org/officeDocument/2006/relationships/image" Target="../media/m8aaaa4063bde7c85.svg"/><Relationship Id="rId10" Type="http://schemas.openxmlformats.org/officeDocument/2006/relationships/image" Target="../media/mafc78650adcc1a2e.png"/><Relationship Id="rId11" Type="http://schemas.openxmlformats.org/officeDocument/2006/relationships/image" Target="../media/m8aaaa4063bde7c85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648e81afff89ebdf.png"/><Relationship Id="rId4" Type="http://schemas.openxmlformats.org/officeDocument/2006/relationships/image" Target="../media/mad31f2d98ba34a98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648e81afff89ebdf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648e81afff89ebdf.png"/><Relationship Id="rId4" Type="http://schemas.openxmlformats.org/officeDocument/2006/relationships/image" Target="../media/m28b475fe2490496e.png"/><Relationship Id="rId5" Type="http://schemas.openxmlformats.org/officeDocument/2006/relationships/image" Target="../media/m2e5abc8af47dc99b.svg"/><Relationship Id="rId6" Type="http://schemas.openxmlformats.org/officeDocument/2006/relationships/image" Target="../media/ma53806fdf40d2440.png"/><Relationship Id="rId7" Type="http://schemas.openxmlformats.org/officeDocument/2006/relationships/image" Target="../media/m2e5abc8af47dc99b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648e81afff89ebdf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648e81afff89ebdf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e9ba398766299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35000"/>
            <a:ext cx="240545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4A3B33"/>
                </a:solidFill>
                <a:latin typeface="Rubik"/>
              </a:rPr>
              <a:t>Презентации онлайн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51745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98240"/>
                </a:solidFill>
                <a:latin typeface="Rubik"/>
              </a:rPr>
              <a:t>Разбор-инструкция · Презентации онлайн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305745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4A3B33"/>
                </a:solidFill>
                <a:latin typeface="Nunito"/>
              </a:rPr>
              <a:t>Как собрать презентацию онлайн, прямо в браузере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53755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8A7D75"/>
                </a:solidFill>
                <a:latin typeface="Rubik"/>
              </a:rPr>
              <a:t>Делаем презентацию без установки редактора: 4 простых шага, показ и чек-лист перед выступлением.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97880"/>
            <a:ext cx="4248051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8A7D75"/>
                </a:solidFill>
                <a:latin typeface="Rubik"/>
              </a:rPr>
              <a:t>Аудитория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89015"/>
            <a:ext cx="4248051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4A3B33"/>
                </a:solidFill>
                <a:latin typeface="Rubik"/>
              </a:rPr>
              <a:t>Для тех, кто делает презентацию впервые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627459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7251"/>
            <a:ext cx="5257800" cy="2197695"/>
          </a:xfrm>
          <a:prstGeom prst="roundRect">
            <a:avLst>
              <a:gd name="adj" fmla="val 15602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57251"/>
            <a:ext cx="5257800" cy="2197695"/>
          </a:xfrm>
          <a:prstGeom prst="roundRect">
            <a:avLst>
              <a:gd name="adj" fmla="val 15602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4007346"/>
            <a:ext cx="5257800" cy="1961654"/>
          </a:xfrm>
          <a:prstGeom prst="roundRect">
            <a:avLst>
              <a:gd name="adj" fmla="val 17480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679450"/>
            <a:ext cx="48420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показ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Как показывать презентацию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98240"/>
                </a:solidFill>
                <a:latin typeface="Rubik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Скачанный файл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67880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Откройте PPTX или PDF на своём компьютере и покажите с него. Самый надёжный способ — ничего не зависит от интернета.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98240"/>
                </a:solidFill>
                <a:latin typeface="Rubik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Ссылка на просмотр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6788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Отправьте ссылку — зрители откроют презентацию в браузере. Удобно, если показываете удалённо или заранее.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29309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98240"/>
                </a:solidFill>
                <a:latin typeface="Rubik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59027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Показ с чужого компьютера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91797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Если ноутбука нет, отправьте файл заранее и проверьте, что он открывается. Лучше всего подойдёт PDF — он не «поедет».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90612"/>
            <a:ext cx="1355427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1648660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257814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350762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443710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38328" y="536658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01700" y="335062"/>
            <a:ext cx="130037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типичные ошибки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575072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Пять типичных ошибок новичка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156696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Не проверили структуру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Слайды собраны, а логика рассыпалась — приходится переделывать.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249644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Слайд-простыня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Много текста на одном слайде — слушатели не успевают читать.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342592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Картинки низкого качества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Размытые изображения портят впечатление от презентации.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435540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Не скачали файл заранее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Скачивание в последний момент — риск остаться без презентации.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9500" y="528488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Не проверили показ на чужом экране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На другом компьютере шрифты и картинки могут поехать.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636990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Проверьте всё до показа — и выступление пройдёт спокойно.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534616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7251"/>
            <a:ext cx="34544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1657251"/>
            <a:ext cx="34544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975600" y="1657251"/>
            <a:ext cx="34544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3889276"/>
            <a:ext cx="34544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8" name="card8"/>
          <p:cNvSpPr/>
          <p:nvPr/>
        </p:nvSpPr>
        <p:spPr>
          <a:xfrm>
            <a:off x="4368800" y="3889276"/>
            <a:ext cx="34544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01700" y="679450"/>
            <a:ext cx="1515404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финальная проверка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Чек-лист перед показом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98240"/>
                </a:solidFill>
                <a:latin typeface="Rubik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240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Структура готова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567880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Все слайды на месте, логика понятна, ничего лишнего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98240"/>
                </a:solidFill>
                <a:latin typeface="Rubik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240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Текст читается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567880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Шрифт крупный, нет «простыней», акценты выделены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98240"/>
                </a:solidFill>
                <a:latin typeface="Rubik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240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Картинки качественные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567880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Изображения чёткие, не растянуты, подходят по смыслу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17502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98240"/>
                </a:solidFill>
                <a:latin typeface="Rubik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47220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Файл скачан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79990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PPTX или PDF уже на устройстве, открывается без проблем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17502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98240"/>
                </a:solidFill>
                <a:latin typeface="Rubik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47220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Показ протестирован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79990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Проверено на другом устройстве или экране, всё отображается верно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4" name="card4"/>
          <p:cNvSpPr/>
          <p:nvPr/>
        </p:nvSpPr>
        <p:spPr>
          <a:xfrm>
            <a:off x="762000" y="698500"/>
            <a:ext cx="1158280" cy="330200"/>
          </a:xfrm>
          <a:prstGeom prst="roundRect">
            <a:avLst>
              <a:gd name="adj" fmla="val 5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4A3B3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1235968" cy="330200"/>
          </a:xfrm>
          <a:prstGeom prst="roundRect">
            <a:avLst>
              <a:gd name="adj" fmla="val 50000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8F1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787400"/>
            <a:ext cx="1125776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8A7D75"/>
                </a:solidFill>
                <a:latin typeface="Rubik"/>
              </a:rPr>
              <a:t>Как было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8905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8A7D75"/>
                </a:solidFill>
                <a:latin typeface="Rubik"/>
              </a:rPr>
              <a:t>Настольный редактор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961515"/>
            <a:ext cx="26293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8A7D75"/>
                </a:solidFill>
                <a:latin typeface="Rubik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0330" y="1962150"/>
            <a:ext cx="4456311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Нужно устанавливать программу на компьютер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426256"/>
            <a:ext cx="26293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8A7D75"/>
                </a:solidFill>
                <a:latin typeface="Rubik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0330" y="2426891"/>
            <a:ext cx="4061222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Слайды собираются на вашем компьютере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2890996"/>
            <a:ext cx="26293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8A7D75"/>
                </a:solidFill>
                <a:latin typeface="Rubik"/>
              </a:rPr>
              <a:t>—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50330" y="2891631"/>
            <a:ext cx="3204448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На выходе файл в своём формате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08800" y="787400"/>
            <a:ext cx="1219002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8F1"/>
                </a:solidFill>
                <a:latin typeface="Rubik"/>
              </a:rPr>
              <a:t>Как стало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128905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8F1"/>
                </a:solidFill>
                <a:latin typeface="Rubik"/>
              </a:rPr>
              <a:t>Онлайн-сборка в браузере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1961515"/>
            <a:ext cx="237629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E98240"/>
                </a:solidFill>
                <a:latin typeface="Rubik"/>
              </a:rPr>
              <a:t>+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994029" y="1962150"/>
            <a:ext cx="4872236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Rubik"/>
              </a:rPr>
              <a:t>Ничего не устанавливаем — всё работает в браузере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2426256"/>
            <a:ext cx="237629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E98240"/>
                </a:solidFill>
                <a:latin typeface="Rubik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994029" y="2426891"/>
            <a:ext cx="4461371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Rubik"/>
              </a:rPr>
              <a:t>Слайды собираются на сервере — файлы не занимают место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3137456"/>
            <a:ext cx="237629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E98240"/>
                </a:solidFill>
                <a:latin typeface="Rubik"/>
              </a:rPr>
              <a:t>+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994029" y="3138091"/>
            <a:ext cx="4461371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Rubik"/>
              </a:rPr>
              <a:t>На выходе обычные файлы PPTX и PDF — открываются везде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421930"/>
            <a:ext cx="874713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24257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29845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461000" y="35433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461000" y="41021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E98240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2527300"/>
            <a:ext cx="152400" cy="1270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3086100"/>
            <a:ext cx="152400" cy="1270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3644900"/>
            <a:ext cx="152400" cy="1270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49900" y="4203700"/>
            <a:ext cx="152400" cy="127000"/>
          </a:xfrm>
          <a:prstGeom prst="rect">
            <a:avLst/>
          </a:prstGeom>
        </p:spPr>
      </p:pic>
      <p:sp>
        <p:nvSpPr>
          <p:cNvPr id="12" name="text12"/>
          <p:cNvSpPr>
            <a:spLocks noChangeArrowheads="1"/>
          </p:cNvSpPr>
          <p:nvPr/>
        </p:nvSpPr>
        <p:spPr>
          <a:xfrm>
            <a:off x="901700" y="2466380"/>
            <a:ext cx="73145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до начала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769890"/>
            <a:ext cx="3962400" cy="9193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33">
                <a:solidFill>
                  <a:srgbClr val="4A3B33"/>
                </a:solidFill>
                <a:latin typeface="Nunito"/>
              </a:rPr>
              <a:t>Что приготовить до старта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3920083"/>
            <a:ext cx="3962400" cy="5244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Четыре вещи, которые понадобятся, чтобы собрать структуру и не переделывать слайды.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5969000" y="2474913"/>
            <a:ext cx="2130266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4A3B33"/>
                </a:solidFill>
                <a:latin typeface="Rubik"/>
              </a:rPr>
              <a:t>Тема выступления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969000" y="3033713"/>
            <a:ext cx="3463052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4A3B33"/>
                </a:solidFill>
                <a:latin typeface="Rubik"/>
              </a:rPr>
              <a:t>Аудитория: кто будет слушать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5969000" y="3592513"/>
            <a:ext cx="3265289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4A3B33"/>
                </a:solidFill>
                <a:latin typeface="Rubik"/>
              </a:rPr>
              <a:t>Повод: зачем вы выступаете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969000" y="4151313"/>
            <a:ext cx="3539609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4A3B33"/>
                </a:solidFill>
                <a:latin typeface="Rubik"/>
              </a:rPr>
              <a:t>Свои цифры или готовый текст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4" name="card4"/>
          <p:cNvSpPr/>
          <p:nvPr/>
        </p:nvSpPr>
        <p:spPr>
          <a:xfrm>
            <a:off x="5823588" y="3353339"/>
            <a:ext cx="125723" cy="125723"/>
          </a:xfrm>
          <a:prstGeom prst="roundRect">
            <a:avLst>
              <a:gd name="adj" fmla="val 22728"/>
            </a:avLst>
          </a:prstGeom>
          <a:solidFill>
            <a:srgbClr val="E98240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0" t="13093" r="0" b="13093"/>
          <a:stretch>
            <a:fillRect/>
          </a:stretch>
        </p:blipFill>
        <p:spPr>
          <a:xfrm>
            <a:off x="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98240"/>
                </a:solidFill>
                <a:latin typeface="Rubik"/>
              </a:rPr>
              <a:t>Шаг 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842000" y="908050"/>
            <a:ext cx="62230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4A3B33"/>
                </a:solidFill>
                <a:latin typeface="Nunito"/>
              </a:rPr>
              <a:t>Опишите тему и аудиторию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1600845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8A7D75"/>
                </a:solidFill>
                <a:latin typeface="Rubik"/>
              </a:rPr>
              <a:t>От того, кому вы покажете презентацию, зависят структура, текст и оформление. Например, для коллег можно говорить короче и свободнее, а для клиентов — подробнее и официальнее. Сформулируйте тему в одном предложении и представьте, кто будет слушать.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121400" y="3281263"/>
            <a:ext cx="5842397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4A3B33"/>
                </a:solidFill>
                <a:latin typeface="Rubik"/>
              </a:rPr>
              <a:t>Тема и аудитория определяют всё: от заголовков до картинок.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53989"/>
            <a:ext cx="598587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1798439"/>
            <a:ext cx="455331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шаг 2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44799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4A3B33"/>
                </a:solidFill>
                <a:latin typeface="Nunito"/>
              </a:rPr>
              <a:t>Проверьте структуру ДО сборки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004880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E98240"/>
                </a:solidFill>
                <a:latin typeface="Rubik"/>
              </a:rPr>
              <a:t>01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323650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Логика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706515"/>
            <a:ext cx="3276600" cy="8050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Идёт ли мысль от вступления к выводу без скачков? Каждый слайд отвечает на вопрос предыдущего.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70400" y="3004880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E98240"/>
                </a:solidFill>
                <a:latin typeface="Rubik"/>
              </a:rPr>
              <a:t>02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470400" y="3323650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Последовательность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470400" y="3706515"/>
            <a:ext cx="3276600" cy="8050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Не перескакиваете ли вы с темы на тему? Порядок слайдов ведёт слушателя к главной мысли.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78800" y="3004880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E98240"/>
                </a:solidFill>
                <a:latin typeface="Rubik"/>
              </a:rPr>
              <a:t>03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78800" y="3323650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Полнота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178800" y="3706515"/>
            <a:ext cx="3276600" cy="8050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Хватает ли слайдов, чтобы раскрыть тему? Не осталось ли вопросов, на которые вы не ответили?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490652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Проверьте план до сборки — потом править сложнее.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63489"/>
            <a:ext cx="599579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738140"/>
            <a:ext cx="3183434" cy="2556272"/>
          </a:xfrm>
          <a:prstGeom prst="roundRect">
            <a:avLst>
              <a:gd name="adj" fmla="val 1341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504234" y="2738140"/>
            <a:ext cx="3183533" cy="2556272"/>
          </a:xfrm>
          <a:prstGeom prst="roundRect">
            <a:avLst>
              <a:gd name="adj" fmla="val 1341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246566" y="2738140"/>
            <a:ext cx="3183434" cy="2556272"/>
          </a:xfrm>
          <a:prstGeom prst="roundRect">
            <a:avLst>
              <a:gd name="adj" fmla="val 13414"/>
            </a:avLst>
          </a:prstGeom>
          <a:solidFill>
            <a:srgbClr val="4A3B33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908326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908326"/>
            <a:ext cx="254000" cy="2159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01700" y="1607939"/>
            <a:ext cx="45632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шаг 3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733649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Соберите слайды и выберите оформление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2954040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98240"/>
                </a:solidFill>
                <a:latin typeface="Nunito"/>
              </a:rPr>
              <a:t>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3905905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Наполните слайды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4252020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Перенесите текст и цифры из структуры на слайды — по одному разделу на слайд.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2954040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98240"/>
                </a:solidFill>
                <a:latin typeface="Nunito"/>
              </a:rPr>
              <a:t>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3905905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Выберите оформление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809034" y="4252020"/>
            <a:ext cx="2599333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Подберите тему, шрифты и цвета — под вашу тему и аудиторию.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2954040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98240"/>
                </a:solidFill>
                <a:latin typeface="Nunito"/>
              </a:rPr>
              <a:t>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3905905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8F1"/>
                </a:solidFill>
                <a:latin typeface="Rubik"/>
              </a:rPr>
              <a:t>Примените ко всей деке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551366" y="4252020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Rubik"/>
              </a:rPr>
              <a:t>Оформление автоматически применится ко всем слайдам — ничего не нужно менять вручную.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51583"/>
            <a:ext cx="602357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664718"/>
            <a:ext cx="10668000" cy="2292350"/>
          </a:xfrm>
          <a:prstGeom prst="roundRect">
            <a:avLst>
              <a:gd name="adj" fmla="val 14958"/>
            </a:avLst>
          </a:prstGeom>
          <a:noFill/>
          <a:ln w="12700" cap="flat">
            <a:solidFill>
              <a:srgbClr val="FEE9DB"/>
            </a:solidFill>
          </a:ln>
        </p:spPr>
      </p:sp>
      <p:sp>
        <p:nvSpPr>
          <p:cNvPr id="5" name="card5"/>
          <p:cNvSpPr/>
          <p:nvPr/>
        </p:nvSpPr>
        <p:spPr>
          <a:xfrm>
            <a:off x="5504656" y="2677418"/>
            <a:ext cx="2956322" cy="590550"/>
          </a:xfrm>
          <a:prstGeom prst="rect">
            <a:avLst/>
          </a:prstGeom>
          <a:solidFill>
            <a:srgbClr val="FEE9D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504656" y="3267968"/>
            <a:ext cx="2956322" cy="558800"/>
          </a:xfrm>
          <a:prstGeom prst="rect">
            <a:avLst/>
          </a:prstGeom>
          <a:solidFill>
            <a:srgbClr val="FEE9DB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504656" y="3826768"/>
            <a:ext cx="2956322" cy="558800"/>
          </a:xfrm>
          <a:prstGeom prst="rect">
            <a:avLst/>
          </a:prstGeom>
          <a:solidFill>
            <a:srgbClr val="FEE9DB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504656" y="4385568"/>
            <a:ext cx="2956322" cy="558800"/>
          </a:xfrm>
          <a:prstGeom prst="rect">
            <a:avLst/>
          </a:prstGeom>
          <a:solidFill>
            <a:srgbClr val="FEE9DB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01700" y="1596033"/>
            <a:ext cx="459101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шаг 4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86779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4A3B33"/>
                </a:solidFill>
                <a:latin typeface="Nunito"/>
              </a:rPr>
              <a:t>Скачайте файл: PPTX или PDF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5200" y="2842518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Nunito"/>
              </a:rPr>
              <a:t>Критерий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437624" y="2842518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E98240"/>
                </a:solidFill>
                <a:latin typeface="Nunito"/>
              </a:rPr>
              <a:t>PPTX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93946" y="2842518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Nunito"/>
              </a:rPr>
              <a:t>PDF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65200" y="3433068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4A3B33"/>
                </a:solidFill>
                <a:latin typeface="Rubik"/>
              </a:rPr>
              <a:t>Для чего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5437624" y="3433068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4A3B33"/>
                </a:solidFill>
                <a:latin typeface="Rubik"/>
              </a:rPr>
              <a:t>Дальнейшие правки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393946" y="3433068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4A3B33"/>
                </a:solidFill>
                <a:latin typeface="Rubik"/>
              </a:rPr>
              <a:t>Показ и отправка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5200" y="3991868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4A3B33"/>
                </a:solidFill>
                <a:latin typeface="Rubik"/>
              </a:rPr>
              <a:t>Вид на любом устройстве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437624" y="3991868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4A3B33"/>
                </a:solidFill>
                <a:latin typeface="Rubik"/>
              </a:rPr>
              <a:t>Может отличаться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393946" y="3991868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4A3B33"/>
                </a:solidFill>
                <a:latin typeface="Rubik"/>
              </a:rPr>
              <a:t>Одинаковый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65200" y="4550668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4A3B33"/>
                </a:solidFill>
                <a:latin typeface="Rubik"/>
              </a:rPr>
              <a:t>Кому отправлять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437624" y="4550668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4A3B33"/>
                </a:solidFill>
                <a:latin typeface="Rubik"/>
              </a:rPr>
              <a:t>Себе и коллегам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393946" y="4550668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4A3B33"/>
                </a:solidFill>
                <a:latin typeface="Rubik"/>
              </a:rPr>
              <a:t>Заказчику и зрителям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62000" y="510883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PDF — для показа, PPTX — для правок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220093"/>
            <a:ext cx="1518345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57814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50762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43710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98240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1264543"/>
            <a:ext cx="149587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правка готовой деки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50455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Как править готовую презентацию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49644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Изменить текст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Кликните по нужной надписи на слайде и введите свой текст — форматирование сохранится.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42592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Поменять порядок слайдов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Попросите в чате правок: «перенеси слайд 3 на место 7» — нумерация пересоберётся сама.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35540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Заменить картинку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Выберите изображение на слайде и загрузите своё — размер и положение подстроятся.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5440422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Ничего не нужно переделывать с нуля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003201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679450"/>
            <a:ext cx="877705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где удобнее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Телефон и планшет: что можно делать в дороге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562100" y="1989991"/>
            <a:ext cx="2294811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4A3B33"/>
                </a:solidFill>
                <a:latin typeface="Rubik"/>
              </a:rPr>
              <a:t>Удобно в дороге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5462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Посмотреть готовую презентацию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297170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Поправить текст на слайде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92200" y="33971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Отправить ссылку на просмотр или скачать файл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972300" y="1989991"/>
            <a:ext cx="3123486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4A3B33"/>
                </a:solidFill>
                <a:latin typeface="Rubik"/>
              </a:rPr>
              <a:t>Лучше на компьютере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25462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Собрать презентацию с нуля и поправить структуру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297170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Настроить оформление и подобрать картинки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502400" y="33971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Проверить деку целиком на большом экране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собрать презентацию онлайн, прямо в браузере</dc:title>
  <dc:creator>Слайда</dc:creator>
</cp:coreProperties>
</file>