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gif" ContentType="image/gif"/>
  <Default Extension="svg" ContentType="image/svg+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theme/theme1.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
  </p:notesMasterIdLst>
  <p:sldIdLst>
    <p:sldId id="256" r:id="rId101"/>
    <p:sldId id="257" r:id="rId102"/>
    <p:sldId id="258" r:id="rId103"/>
    <p:sldId id="259" r:id="rId104"/>
    <p:sldId id="260" r:id="rId105"/>
    <p:sldId id="261" r:id="rId106"/>
    <p:sldId id="262" r:id="rId107"/>
    <p:sldId id="263" r:id="rId108"/>
    <p:sldId id="264" r:id="rId109"/>
    <p:sldId id="265" r:id="rId110"/>
  </p:sldIdLst>
  <p:sldSz cx="12192000" cy="6858000"/>
  <p:notesSz cx="6858000" cy="9144000"/>
  <p:embeddedFontLst>
    <p:embeddedFont>
      <p:font typeface="Onest"/>
      <p:regular r:id="rId200"/>
      <p:bold r:id="rId201"/>
    </p:embeddedFont>
    <p:embeddedFont>
      <p:font typeface="Nunito"/>
      <p:regular r:id="rId204"/>
      <p:bold r:id="rId205"/>
    </p:embeddedFont>
  </p:embeddedFontLst>
</p:presentation>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101" Type="http://schemas.openxmlformats.org/officeDocument/2006/relationships/slide" Target="slides/slide1.xml"/><Relationship Id="rId102" Type="http://schemas.openxmlformats.org/officeDocument/2006/relationships/slide" Target="slides/slide2.xml"/><Relationship Id="rId103" Type="http://schemas.openxmlformats.org/officeDocument/2006/relationships/slide" Target="slides/slide3.xml"/><Relationship Id="rId104" Type="http://schemas.openxmlformats.org/officeDocument/2006/relationships/slide" Target="slides/slide4.xml"/><Relationship Id="rId105" Type="http://schemas.openxmlformats.org/officeDocument/2006/relationships/slide" Target="slides/slide5.xml"/><Relationship Id="rId106" Type="http://schemas.openxmlformats.org/officeDocument/2006/relationships/slide" Target="slides/slide6.xml"/><Relationship Id="rId107" Type="http://schemas.openxmlformats.org/officeDocument/2006/relationships/slide" Target="slides/slide7.xml"/><Relationship Id="rId108" Type="http://schemas.openxmlformats.org/officeDocument/2006/relationships/slide" Target="slides/slide8.xml"/><Relationship Id="rId109" Type="http://schemas.openxmlformats.org/officeDocument/2006/relationships/slide" Target="slides/slide9.xml"/><Relationship Id="rId110" Type="http://schemas.openxmlformats.org/officeDocument/2006/relationships/slide" Target="slides/slide10.xml"/><Relationship Id="rId200" Type="http://schemas.openxmlformats.org/officeDocument/2006/relationships/font" Target="fonts/font1.fntdata"/><Relationship Id="rId201" Type="http://schemas.openxmlformats.org/officeDocument/2006/relationships/font" Target="fonts/font2.fntdata"/><Relationship Id="rId204" Type="http://schemas.openxmlformats.org/officeDocument/2006/relationships/font" Target="fonts/font5.fntdata"/><Relationship Id="rId205"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cNvSpPr>
            <a:spLocks noGrp="1"/>
          </p:cNvSpPr>
          <p:nvPr>
            <p:ph type="body" idx="1"/>
          </p:nvPr>
        </p:nvSpPr>
        <p:spPr>
          <a:xfrm>
            <a:off x="685800" y="4400550"/>
            <a:ext cx="5486400" cy="3600450"/>
          </a:xfrm>
          <a:prstGeom prst="rect">
            <a:avLst/>
          </a:prstGeom>
        </p:spPr>
        <p:txBody>
          <a:bodyPr/>
          <a:lstStyle/>
          <a:p>
            <a:r>
              <a:rPr lang="ru-RU" sz="1200"/>
              <a:t>Good morning, everyone! Today we're going to explore London, the capital of the United Kingdom. I'll take you through its fascinating history, famous landmarks, and interesting facts. Let's begin our journey through one of the world's most iconic cities.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cNvSpPr>
            <a:spLocks noGrp="1"/>
          </p:cNvSpPr>
          <p:nvPr>
            <p:ph type="body" idx="1"/>
          </p:nvPr>
        </p:nvSpPr>
        <p:spPr>
          <a:xfrm>
            <a:off x="685800" y="4400550"/>
            <a:ext cx="5486400" cy="3600450"/>
          </a:xfrm>
          <a:prstGeom prst="rect">
            <a:avLst/>
          </a:prstGeom>
        </p:spPr>
        <p:txBody>
          <a:bodyPr/>
          <a:lstStyle/>
          <a:p>
            <a:r>
              <a:rPr lang="ru-RU" sz="1200"/>
              <a:t>We've covered a lot today — from London's origins as a Roman settlement to its modern status as a global city. We saw the majestic Big Ben and the historic Tower of London. We also explored its museums like the British Museum and parks like Hyde Park. I hope you discovered something new about this amazing city. Thank you for your attention, and if you have any questions, feel free to ask.</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cNvSpPr>
            <a:spLocks noGrp="1"/>
          </p:cNvSpPr>
          <p:nvPr>
            <p:ph type="body" idx="1"/>
          </p:nvPr>
        </p:nvSpPr>
        <p:spPr>
          <a:xfrm>
            <a:off x="685800" y="4400550"/>
            <a:ext cx="5486400" cy="3600450"/>
          </a:xfrm>
          <a:prstGeom prst="rect">
            <a:avLst/>
          </a:prstGeom>
        </p:spPr>
        <p:txBody>
          <a:bodyPr/>
          <a:lstStyle/>
          <a:p>
            <a:r>
              <a:rPr lang="ru-RU" sz="1200"/>
              <a:t>As you can see on the map, London is located in the southeast of England, on the River Thames. It is the capital of the United Kingdom and one of the most important global cities. Its location has historically made it a centre of trade and culture. Today, understanding its geography helps us appreciate its role in the country. Next, we will look at the history of this fascinating city.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cNvSpPr>
            <a:spLocks noGrp="1"/>
          </p:cNvSpPr>
          <p:nvPr>
            <p:ph type="body" idx="1"/>
          </p:nvPr>
        </p:nvSpPr>
        <p:spPr>
          <a:xfrm>
            <a:off x="685800" y="4400550"/>
            <a:ext cx="5486400" cy="3600450"/>
          </a:xfrm>
          <a:prstGeom prst="rect">
            <a:avLst/>
          </a:prstGeom>
        </p:spPr>
        <p:txBody>
          <a:bodyPr/>
          <a:lstStyle/>
          <a:p>
            <a:r>
              <a:rPr lang="ru-RU" sz="1200"/>
              <a:t>Let's take a quick journey through London's rich history. It all began in 43 AD when the Romans founded Londinium. Then in 1066, William the Conqueror came and made London the capital. The Great Fire of 1666 destroyed much of the city but led to a modern renaissance. By the Victorian era, London was the largest city in the world. And today, it's a vibrant, multicultural metropolis. This timeline shows how each event shaped the London we know.</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cNvSpPr>
            <a:spLocks noGrp="1"/>
          </p:cNvSpPr>
          <p:nvPr>
            <p:ph type="body" idx="1"/>
          </p:nvPr>
        </p:nvSpPr>
        <p:spPr>
          <a:xfrm>
            <a:off x="685800" y="4400550"/>
            <a:ext cx="5486400" cy="3600450"/>
          </a:xfrm>
          <a:prstGeom prst="rect">
            <a:avLst/>
          </a:prstGeom>
        </p:spPr>
        <p:txBody>
          <a:bodyPr/>
          <a:lstStyle/>
          <a:p>
            <a:r>
              <a:rPr lang="ru-RU" sz="1200"/>
              <a:t>Now let's take a look at the must-see attractions that make London so iconic. Big Ben, the Tower Bridge, and Hyde Park are just a few examples of the city's rich history and culture.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cNvSpPr>
            <a:spLocks noGrp="1"/>
          </p:cNvSpPr>
          <p:nvPr>
            <p:ph type="body" idx="1"/>
          </p:nvPr>
        </p:nvSpPr>
        <p:spPr>
          <a:xfrm>
            <a:off x="685800" y="4400550"/>
            <a:ext cx="5486400" cy="3600450"/>
          </a:xfrm>
          <a:prstGeom prst="rect">
            <a:avLst/>
          </a:prstGeom>
        </p:spPr>
        <p:txBody>
          <a:bodyPr/>
          <a:lstStyle/>
          <a:p>
            <a:r>
              <a:rPr lang="ru-RU" sz="1200"/>
              <a:t>Let’s take a closer look at one of London’s most recognizable sights: Big Ben and the Houses of Parliament. The Elizabeth Tower, which houses the famous bell Big Ben, stands at the north end of the Palace of Westminster. The palace itself is a masterpiece of Gothic Revival architecture and has been the seat of British government for centuries. Every year, millions of visitors admire these landmarks. Next, we’ll explore another iconic London symbol — the Tower Bridge.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cNvSpPr>
            <a:spLocks noGrp="1"/>
          </p:cNvSpPr>
          <p:nvPr>
            <p:ph type="body" idx="1"/>
          </p:nvPr>
        </p:nvSpPr>
        <p:spPr>
          <a:xfrm>
            <a:off x="685800" y="4400550"/>
            <a:ext cx="5486400" cy="3600450"/>
          </a:xfrm>
          <a:prstGeom prst="rect">
            <a:avLst/>
          </a:prstGeom>
        </p:spPr>
        <p:txBody>
          <a:bodyPr/>
          <a:lstStyle/>
          <a:p>
            <a:r>
              <a:rPr lang="ru-RU" sz="1200"/>
              <a:t>Now let's talk about two of London's most famous landmarks: the Tower of London and Tower Bridge. The Tower of London is over 900 years old and has a fascinating history as a royal palace, prison, and even a zoo. You can see the Crown Jewels there and meet the Yeoman Warders, also known as Beefeaters. Tower Bridge, often confused with London Bridge, is a stunning Victorian bridge that still opens for tall ships. Walking across the high-level glass floor is a thrilling experience. These two sites are right next to each other and make a perfect day out in London.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cNvSpPr>
            <a:spLocks noGrp="1"/>
          </p:cNvSpPr>
          <p:nvPr>
            <p:ph type="body" idx="1"/>
          </p:nvPr>
        </p:nvSpPr>
        <p:spPr>
          <a:xfrm>
            <a:off x="685800" y="4400550"/>
            <a:ext cx="5486400" cy="3600450"/>
          </a:xfrm>
          <a:prstGeom prst="rect">
            <a:avLst/>
          </a:prstGeom>
        </p:spPr>
        <p:txBody>
          <a:bodyPr/>
          <a:lstStyle/>
          <a:p>
            <a:r>
              <a:rPr lang="ru-RU" sz="1200"/>
              <a:t>London is not only about historic buildings — it also offers an incredible variety of museums and parks. The British Museum holds treasures from all over the world, and the Natural History Museum amazes visitors with its dinosaur collection. If you want to relax outdoors, Hyde Park and Regent's Park are perfect places for a walk. You can watch squirrels, feed the swans, or simply lie on the grass. Londoners love their parks, and you will love them too. Now let's move on to some interesting facts about the city.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cNvSpPr>
            <a:spLocks noGrp="1"/>
          </p:cNvSpPr>
          <p:nvPr>
            <p:ph type="body" idx="1"/>
          </p:nvPr>
        </p:nvSpPr>
        <p:spPr>
          <a:xfrm>
            <a:off x="685800" y="4400550"/>
            <a:ext cx="5486400" cy="3600450"/>
          </a:xfrm>
          <a:prstGeom prst="rect">
            <a:avLst/>
          </a:prstGeom>
        </p:spPr>
        <p:txBody>
          <a:bodyPr/>
          <a:lstStyle/>
          <a:p>
            <a:r>
              <a:rPr lang="ru-RU" sz="1200"/>
              <a:t>Let's look at some fun facts about London. Did you know that over 8 million people live here? It's the most populous city in the UK. And the London Underground is the oldest underground railway in the world, opened in 1863. Also, with more than 170 museums, you'll never run out of things to explore. Now let's move on to some useful English words related to our topic.</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cNvSpPr>
            <a:spLocks noGrp="1"/>
          </p:cNvSpPr>
          <p:nvPr>
            <p:ph type="body" idx="1"/>
          </p:nvPr>
        </p:nvSpPr>
        <p:spPr>
          <a:xfrm>
            <a:off x="685800" y="4400550"/>
            <a:ext cx="5486400" cy="3600450"/>
          </a:xfrm>
          <a:prstGeom prst="rect">
            <a:avLst/>
          </a:prstGeom>
        </p:spPr>
        <p:txBody>
          <a:bodyPr/>
          <a:lstStyle/>
          <a:p>
            <a:r>
              <a:rPr lang="ru-RU" sz="1200"/>
              <a:t>Now let's learn some useful English words and phrases related to London. I'll go through each word with you. First, 'Underground' — that's what we call the subway system here. Next, 'double-decker bus' — you've probably seen these red buses in pictures. Then 'queue' — Londoners are famous for queuing patiently. 'Landmark' refers to famous places like the Tower of London. And finally, 'theatre' — London's West End is full of great shows. Try to remember these words and practice making sentences with them.</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m4efd483765444e83.png"/><Relationship Id="rId4" Type="http://schemas.openxmlformats.org/officeDocument/2006/relationships/image" Target="../media/m9fddcb2f03f67c8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m1f06d7ad23c26e4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m4f6c02062f0c33e1.jpeg"/><Relationship Id="rId4" Type="http://schemas.openxmlformats.org/officeDocument/2006/relationships/image" Target="../media/m240f45596ecacbb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md909b98a2befd7bc.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m26d7c0b855eb46e5.png"/><Relationship Id="rId4" Type="http://schemas.openxmlformats.org/officeDocument/2006/relationships/image" Target="../media/m4b30dc55ce365390.jpeg"/><Relationship Id="rId6" Type="http://schemas.openxmlformats.org/officeDocument/2006/relationships/image" Target="../media/m154c72f5c73e2cd5.jpeg"/><Relationship Id="rId8" Type="http://schemas.openxmlformats.org/officeDocument/2006/relationships/image" Target="../media/m85e42165400103d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m1f06d7ad23c26e41.jpeg"/><Relationship Id="rId4" Type="http://schemas.openxmlformats.org/officeDocument/2006/relationships/image" Target="../media/m8c061368a1539e2a.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m1f06d7ad23c26e41.jpeg"/><Relationship Id="rId4" Type="http://schemas.openxmlformats.org/officeDocument/2006/relationships/image" Target="../media/m26b121c3fabfb19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m1f06d7ad23c26e41.jpeg"/><Relationship Id="rId4" Type="http://schemas.openxmlformats.org/officeDocument/2006/relationships/image" Target="../media/m8cfc9a0805963f2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m1f06d7ad23c26e4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m1f06d7ad23c26e4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AF4F2"/>
        </a:solidFill>
        <a:effectLst/>
      </p:bgPr>
    </p:bg>
    <p:spTree>
      <p:nvGrpSpPr>
        <p:cNvPr id="1" name=""/>
        <p:cNvGrpSpPr/>
        <p:nvPr/>
      </p:nvGrpSpPr>
      <p:grpSpPr>
        <a:xfrm>
          <a:off x="0" y="0"/>
          <a:ext cx="0" cy="0"/>
          <a:chOff x="0" y="0"/>
          <a:chExt cx="0" cy="0"/>
        </a:xfrm>
      </p:grpSpPr>
      <p:pic>
        <p:nvPicPr>
          <p:cNvPr id="2" name="pic2"/>
          <p:cNvPicPr/>
          <p:nvPr/>
        </p:nvPicPr>
        <p:blipFill>
          <a:blip r:embed="rId3"/>
          <a:stretch>
            <a:fillRect/>
          </a:stretch>
        </p:blipFill>
        <p:spPr>
          <a:xfrm>
            <a:off x="0" y="0"/>
            <a:ext cx="12192000" cy="6858000"/>
          </a:xfrm>
          <a:prstGeom prst="rect">
            <a:avLst/>
          </a:prstGeom>
        </p:spPr>
      </p:pic>
      <p:pic>
        <p:nvPicPr>
          <p:cNvPr id="3" name="pic3"/>
          <p:cNvPicPr/>
          <p:nvPr/>
        </p:nvPicPr>
        <p:blipFill>
          <a:blip r:embed="rId4"/>
          <a:stretch>
            <a:fillRect/>
          </a:stretch>
        </p:blipFill>
        <p:spPr>
          <a:xfrm>
            <a:off x="0" y="0"/>
            <a:ext cx="12192000" cy="6858000"/>
          </a:xfrm>
          <a:prstGeom prst="rect">
            <a:avLst/>
          </a:prstGeom>
        </p:spPr>
      </p:pic>
      <p:sp>
        <p:nvSpPr>
          <p:cNvPr id="4" name="text4"/>
          <p:cNvSpPr>
            <a:spLocks noChangeArrowheads="1"/>
          </p:cNvSpPr>
          <p:nvPr/>
        </p:nvSpPr>
        <p:spPr>
          <a:xfrm>
            <a:off x="762000" y="3936524"/>
            <a:ext cx="11303000" cy="180340"/>
          </a:xfrm>
          <a:prstGeom prst="rect">
            <a:avLst/>
          </a:prstGeom>
          <a:noFill/>
        </p:spPr>
        <p:txBody>
          <a:bodyPr wrap="square" anchor="t" lIns="0" tIns="0" rIns="0" bIns="0"/>
          <a:lstStyle/>
          <a:p>
            <a:pPr>
              <a:lnSpc>
                <a:spcPts val="1320"/>
              </a:lnSpc>
            </a:pPr>
            <a:r>
              <a:rPr lang="ru-RU" sz="1100" cap="all" spc="198">
                <a:solidFill>
                  <a:srgbClr val="FFFFFF"/>
                </a:solidFill>
                <a:latin typeface="Onest"/>
              </a:rPr>
              <a:t>Presentation</a:t>
            </a:r>
          </a:p>
        </p:txBody>
      </p:sp>
      <p:sp>
        <p:nvSpPr>
          <p:cNvPr id="5" name="text5"/>
          <p:cNvSpPr>
            <a:spLocks noChangeArrowheads="1"/>
          </p:cNvSpPr>
          <p:nvPr/>
        </p:nvSpPr>
        <p:spPr>
          <a:xfrm>
            <a:off x="762000" y="4226719"/>
            <a:ext cx="9232900" cy="1399381"/>
          </a:xfrm>
          <a:prstGeom prst="rect">
            <a:avLst/>
          </a:prstGeom>
          <a:noFill/>
        </p:spPr>
        <p:txBody>
          <a:bodyPr wrap="square" anchor="t" lIns="0" tIns="0" rIns="0" bIns="0"/>
          <a:lstStyle/>
          <a:p>
            <a:pPr>
              <a:lnSpc>
                <a:spcPts val="5459"/>
              </a:lnSpc>
            </a:pPr>
            <a:r>
              <a:rPr lang="ru-RU" sz="5200" b="1" spc="-129">
                <a:solidFill>
                  <a:srgbClr val="FFFFFF"/>
                </a:solidFill>
                <a:latin typeface="Nunito"/>
              </a:rPr>
              <a:t>London – The Capital of the United Kingdom</a:t>
            </a:r>
          </a:p>
        </p:txBody>
      </p:sp>
      <p:sp>
        <p:nvSpPr>
          <p:cNvPr id="6" name="text6"/>
          <p:cNvSpPr>
            <a:spLocks noChangeArrowheads="1"/>
          </p:cNvSpPr>
          <p:nvPr/>
        </p:nvSpPr>
        <p:spPr>
          <a:xfrm>
            <a:off x="762000" y="5651500"/>
            <a:ext cx="6375400" cy="584200"/>
          </a:xfrm>
          <a:prstGeom prst="rect">
            <a:avLst/>
          </a:prstGeom>
          <a:noFill/>
        </p:spPr>
        <p:txBody>
          <a:bodyPr wrap="square" anchor="t" lIns="0" tIns="0" rIns="0" bIns="0"/>
          <a:lstStyle/>
          <a:p>
            <a:pPr>
              <a:lnSpc>
                <a:spcPts val="2250"/>
              </a:lnSpc>
            </a:pPr>
            <a:r>
              <a:rPr lang="ru-RU" sz="1500">
                <a:solidFill>
                  <a:srgbClr val="FFFFFF"/>
                </a:solidFill>
                <a:latin typeface="Onest"/>
              </a:rPr>
              <a:t>Discover the history, culture, and iconic landmarks of Great Britain's vibrant capital.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AF4F2"/>
        </a:solidFill>
        <a:effectLst/>
      </p:bgPr>
    </p:bg>
    <p:spTree>
      <p:nvGrpSpPr>
        <p:cNvPr id="1" name=""/>
        <p:cNvGrpSpPr/>
        <p:nvPr/>
      </p:nvGrpSpPr>
      <p:grpSpPr>
        <a:xfrm>
          <a:off x="0" y="0"/>
          <a:ext cx="0" cy="0"/>
          <a:chOff x="0" y="0"/>
          <a:chExt cx="0" cy="0"/>
        </a:xfrm>
      </p:grpSpPr>
      <p:pic>
        <p:nvPicPr>
          <p:cNvPr id="2" name="pic2"/>
          <p:cNvPicPr/>
          <p:nvPr/>
        </p:nvPicPr>
        <p:blipFill>
          <a:blip r:embed="rId3"/>
          <a:stretch>
            <a:fillRect/>
          </a:stretch>
        </p:blipFill>
        <p:spPr>
          <a:xfrm>
            <a:off x="0" y="0"/>
            <a:ext cx="12192000" cy="6858000"/>
          </a:xfrm>
          <a:prstGeom prst="rect">
            <a:avLst/>
          </a:prstGeom>
        </p:spPr>
      </p:pic>
      <p:sp>
        <p:nvSpPr>
          <p:cNvPr id="3" name="text3"/>
          <p:cNvSpPr>
            <a:spLocks noChangeArrowheads="1"/>
          </p:cNvSpPr>
          <p:nvPr/>
        </p:nvSpPr>
        <p:spPr>
          <a:xfrm>
            <a:off x="762000" y="2513330"/>
            <a:ext cx="11303000" cy="180340"/>
          </a:xfrm>
          <a:prstGeom prst="rect">
            <a:avLst/>
          </a:prstGeom>
          <a:noFill/>
        </p:spPr>
        <p:txBody>
          <a:bodyPr wrap="square" anchor="t" lIns="0" tIns="0" rIns="0" bIns="0"/>
          <a:lstStyle/>
          <a:p>
            <a:pPr>
              <a:lnSpc>
                <a:spcPts val="1320"/>
              </a:lnSpc>
            </a:pPr>
            <a:r>
              <a:rPr lang="ru-RU" sz="1100" cap="all" spc="198">
                <a:solidFill>
                  <a:srgbClr val="02A8C8"/>
                </a:solidFill>
                <a:latin typeface="Onest"/>
              </a:rPr>
              <a:t>Conclusion</a:t>
            </a:r>
          </a:p>
        </p:txBody>
      </p:sp>
      <p:sp>
        <p:nvSpPr>
          <p:cNvPr id="4" name="text4"/>
          <p:cNvSpPr>
            <a:spLocks noChangeArrowheads="1"/>
          </p:cNvSpPr>
          <p:nvPr/>
        </p:nvSpPr>
        <p:spPr>
          <a:xfrm>
            <a:off x="762000" y="2809875"/>
            <a:ext cx="11303000" cy="901700"/>
          </a:xfrm>
          <a:prstGeom prst="rect">
            <a:avLst/>
          </a:prstGeom>
          <a:noFill/>
        </p:spPr>
        <p:txBody>
          <a:bodyPr wrap="square" anchor="t" lIns="0" tIns="0" rIns="0" bIns="0"/>
          <a:lstStyle/>
          <a:p>
            <a:pPr>
              <a:lnSpc>
                <a:spcPts val="7000"/>
              </a:lnSpc>
            </a:pPr>
            <a:r>
              <a:rPr lang="ru-RU" sz="7000" b="1" spc="-209">
                <a:solidFill>
                  <a:srgbClr val="0E4D52"/>
                </a:solidFill>
                <a:latin typeface="Nunito"/>
              </a:rPr>
              <a:t>Summary &amp; Thank You</a:t>
            </a:r>
          </a:p>
        </p:txBody>
      </p:sp>
      <p:sp>
        <p:nvSpPr>
          <p:cNvPr id="5" name="text5"/>
          <p:cNvSpPr>
            <a:spLocks noChangeArrowheads="1"/>
          </p:cNvSpPr>
          <p:nvPr/>
        </p:nvSpPr>
        <p:spPr>
          <a:xfrm>
            <a:off x="762000" y="3768725"/>
            <a:ext cx="6375400" cy="584200"/>
          </a:xfrm>
          <a:prstGeom prst="rect">
            <a:avLst/>
          </a:prstGeom>
          <a:noFill/>
        </p:spPr>
        <p:txBody>
          <a:bodyPr wrap="square" anchor="t" lIns="0" tIns="0" rIns="0" bIns="0"/>
          <a:lstStyle/>
          <a:p>
            <a:pPr>
              <a:lnSpc>
                <a:spcPts val="2250"/>
              </a:lnSpc>
            </a:pPr>
            <a:r>
              <a:rPr lang="ru-RU" sz="1500">
                <a:solidFill>
                  <a:srgbClr val="64898B"/>
                </a:solidFill>
                <a:latin typeface="Onest"/>
              </a:rPr>
              <a:t>We have seen London's rich history, iconic landmarks, and vibrant culture. Thank you for joining this journey!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AF4F2"/>
        </a:solidFill>
        <a:effectLst/>
      </p:bgPr>
    </p:bg>
    <p:spTree>
      <p:nvGrpSpPr>
        <p:cNvPr id="1" name=""/>
        <p:cNvGrpSpPr/>
        <p:nvPr/>
      </p:nvGrpSpPr>
      <p:grpSpPr>
        <a:xfrm>
          <a:off x="0" y="0"/>
          <a:ext cx="0" cy="0"/>
          <a:chOff x="0" y="0"/>
          <a:chExt cx="0" cy="0"/>
        </a:xfrm>
      </p:grpSpPr>
      <p:pic>
        <p:nvPicPr>
          <p:cNvPr id="2" name="pic2"/>
          <p:cNvPicPr/>
          <p:nvPr/>
        </p:nvPicPr>
        <p:blipFill>
          <a:blip r:embed="rId3"/>
          <a:stretch>
            <a:fillRect/>
          </a:stretch>
        </p:blipFill>
        <p:spPr>
          <a:xfrm>
            <a:off x="0" y="0"/>
            <a:ext cx="12192000" cy="6858000"/>
          </a:xfrm>
          <a:prstGeom prst="rect">
            <a:avLst/>
          </a:prstGeom>
        </p:spPr>
      </p:pic>
      <p:sp>
        <p:nvSpPr>
          <p:cNvPr id="3" name="card3"/>
          <p:cNvSpPr/>
          <p:nvPr/>
        </p:nvSpPr>
        <p:spPr>
          <a:xfrm>
            <a:off x="762000" y="635000"/>
            <a:ext cx="994668" cy="220266"/>
          </a:xfrm>
          <a:prstGeom prst="roundRect">
            <a:avLst>
              <a:gd name="adj" fmla="val 50000"/>
            </a:avLst>
          </a:prstGeom>
          <a:solidFill>
            <a:srgbClr val="F0E5DE"/>
          </a:solidFill>
          <a:ln>
            <a:noFill/>
          </a:ln>
        </p:spPr>
      </p:sp>
      <p:sp>
        <p:nvSpPr>
          <p:cNvPr id="4" name="card4"/>
          <p:cNvSpPr/>
          <p:nvPr/>
        </p:nvSpPr>
        <p:spPr>
          <a:xfrm>
            <a:off x="7874000" y="3888978"/>
            <a:ext cx="127000" cy="127000"/>
          </a:xfrm>
          <a:prstGeom prst="roundRect">
            <a:avLst>
              <a:gd name="adj" fmla="val 45000"/>
            </a:avLst>
          </a:prstGeom>
          <a:solidFill>
            <a:srgbClr val="E0E0E0"/>
          </a:solidFill>
          <a:ln>
            <a:noFill/>
          </a:ln>
        </p:spPr>
      </p:sp>
      <p:pic>
        <p:nvPicPr>
          <p:cNvPr id="5" name="pic5"/>
          <p:cNvPicPr/>
          <p:nvPr/>
        </p:nvPicPr>
        <p:blipFill>
          <a:blip r:embed="rId4"/>
          <a:stretch>
            <a:fillRect/>
          </a:stretch>
        </p:blipFill>
        <p:spPr>
          <a:xfrm>
            <a:off x="762000" y="1624806"/>
            <a:ext cx="6705600" cy="4660900"/>
          </a:xfrm>
          <a:prstGeom prst="rect">
            <a:avLst/>
          </a:prstGeom>
        </p:spPr>
      </p:pic>
      <p:sp>
        <p:nvSpPr>
          <p:cNvPr id="6" name="text6"/>
          <p:cNvSpPr>
            <a:spLocks noChangeArrowheads="1"/>
          </p:cNvSpPr>
          <p:nvPr/>
        </p:nvSpPr>
        <p:spPr>
          <a:xfrm>
            <a:off x="889000" y="679450"/>
            <a:ext cx="923346" cy="131445"/>
          </a:xfrm>
          <a:prstGeom prst="rect">
            <a:avLst/>
          </a:prstGeom>
          <a:noFill/>
        </p:spPr>
        <p:txBody>
          <a:bodyPr wrap="square" anchor="t" lIns="0" tIns="0" rIns="0" bIns="0"/>
          <a:lstStyle/>
          <a:p>
            <a:pPr>
              <a:lnSpc>
                <a:spcPts val="935"/>
              </a:lnSpc>
            </a:pPr>
            <a:r>
              <a:rPr lang="ru-RU" sz="850" b="1" cap="all" spc="34">
                <a:solidFill>
                  <a:srgbClr val="BC745F"/>
                </a:solidFill>
                <a:latin typeface="Onest"/>
              </a:rPr>
              <a:t>Geography</a:t>
            </a:r>
          </a:p>
        </p:txBody>
      </p:sp>
      <p:sp>
        <p:nvSpPr>
          <p:cNvPr id="7" name="text7"/>
          <p:cNvSpPr>
            <a:spLocks noChangeArrowheads="1"/>
          </p:cNvSpPr>
          <p:nvPr/>
        </p:nvSpPr>
        <p:spPr>
          <a:xfrm>
            <a:off x="762000" y="944166"/>
            <a:ext cx="11303000" cy="439420"/>
          </a:xfrm>
          <a:prstGeom prst="rect">
            <a:avLst/>
          </a:prstGeom>
          <a:noFill/>
        </p:spPr>
        <p:txBody>
          <a:bodyPr wrap="square" anchor="t" lIns="0" tIns="0" rIns="0" bIns="0"/>
          <a:lstStyle/>
          <a:p>
            <a:pPr>
              <a:lnSpc>
                <a:spcPts val="3360"/>
              </a:lnSpc>
            </a:pPr>
            <a:r>
              <a:rPr lang="ru-RU" sz="3200" b="1" spc="-63">
                <a:solidFill>
                  <a:srgbClr val="0E4D52"/>
                </a:solidFill>
                <a:latin typeface="Nunito"/>
              </a:rPr>
              <a:t>London on the Map of the UK</a:t>
            </a:r>
          </a:p>
        </p:txBody>
      </p:sp>
      <p:sp>
        <p:nvSpPr>
          <p:cNvPr id="8" name="text8"/>
          <p:cNvSpPr>
            <a:spLocks noChangeArrowheads="1"/>
          </p:cNvSpPr>
          <p:nvPr/>
        </p:nvSpPr>
        <p:spPr>
          <a:xfrm>
            <a:off x="8115300" y="3830558"/>
            <a:ext cx="3949700" cy="256540"/>
          </a:xfrm>
          <a:prstGeom prst="rect">
            <a:avLst/>
          </a:prstGeom>
          <a:noFill/>
        </p:spPr>
        <p:txBody>
          <a:bodyPr wrap="square" anchor="t" lIns="0" tIns="0" rIns="0" bIns="0"/>
          <a:lstStyle/>
          <a:p>
            <a:pPr>
              <a:lnSpc>
                <a:spcPts val="1920"/>
              </a:lnSpc>
            </a:pPr>
            <a:r>
              <a:rPr lang="ru-RU" sz="1600" b="1">
                <a:solidFill>
                  <a:srgbClr val="0E4D52"/>
                </a:solidFill>
                <a:latin typeface="Nunito"/>
              </a:rPr>
              <a:t>United Kingdom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AF4F2"/>
        </a:solidFill>
        <a:effectLst/>
      </p:bgPr>
    </p:bg>
    <p:spTree>
      <p:nvGrpSpPr>
        <p:cNvPr id="1" name=""/>
        <p:cNvGrpSpPr/>
        <p:nvPr/>
      </p:nvGrpSpPr>
      <p:grpSpPr>
        <a:xfrm>
          <a:off x="0" y="0"/>
          <a:ext cx="0" cy="0"/>
          <a:chOff x="0" y="0"/>
          <a:chExt cx="0" cy="0"/>
        </a:xfrm>
      </p:grpSpPr>
      <p:pic>
        <p:nvPicPr>
          <p:cNvPr id="2" name="pic2"/>
          <p:cNvPicPr/>
          <p:nvPr/>
        </p:nvPicPr>
        <p:blipFill>
          <a:blip r:embed="rId3"/>
          <a:stretch>
            <a:fillRect/>
          </a:stretch>
        </p:blipFill>
        <p:spPr>
          <a:xfrm>
            <a:off x="0" y="0"/>
            <a:ext cx="12192000" cy="6858000"/>
          </a:xfrm>
          <a:prstGeom prst="rect">
            <a:avLst/>
          </a:prstGeom>
        </p:spPr>
      </p:pic>
      <p:sp>
        <p:nvSpPr>
          <p:cNvPr id="3" name="card3"/>
          <p:cNvSpPr/>
          <p:nvPr/>
        </p:nvSpPr>
        <p:spPr>
          <a:xfrm>
            <a:off x="762000" y="1749822"/>
            <a:ext cx="758230" cy="220266"/>
          </a:xfrm>
          <a:prstGeom prst="roundRect">
            <a:avLst>
              <a:gd name="adj" fmla="val 50000"/>
            </a:avLst>
          </a:prstGeom>
          <a:solidFill>
            <a:srgbClr val="F0E5DE"/>
          </a:solidFill>
          <a:ln>
            <a:noFill/>
          </a:ln>
        </p:spPr>
      </p:sp>
      <p:sp>
        <p:nvSpPr>
          <p:cNvPr id="4" name="text4"/>
          <p:cNvSpPr>
            <a:spLocks noChangeArrowheads="1"/>
          </p:cNvSpPr>
          <p:nvPr/>
        </p:nvSpPr>
        <p:spPr>
          <a:xfrm>
            <a:off x="889000" y="1794272"/>
            <a:ext cx="665774" cy="131445"/>
          </a:xfrm>
          <a:prstGeom prst="rect">
            <a:avLst/>
          </a:prstGeom>
          <a:noFill/>
        </p:spPr>
        <p:txBody>
          <a:bodyPr wrap="square" anchor="t" lIns="0" tIns="0" rIns="0" bIns="0"/>
          <a:lstStyle/>
          <a:p>
            <a:pPr>
              <a:lnSpc>
                <a:spcPts val="935"/>
              </a:lnSpc>
            </a:pPr>
            <a:r>
              <a:rPr lang="ru-RU" sz="850" b="1" cap="all" spc="34">
                <a:solidFill>
                  <a:srgbClr val="BC745F"/>
                </a:solidFill>
                <a:latin typeface="Onest"/>
              </a:rPr>
              <a:t>History</a:t>
            </a:r>
          </a:p>
        </p:txBody>
      </p:sp>
      <p:sp>
        <p:nvSpPr>
          <p:cNvPr id="5" name="text5"/>
          <p:cNvSpPr>
            <a:spLocks noChangeArrowheads="1"/>
          </p:cNvSpPr>
          <p:nvPr/>
        </p:nvSpPr>
        <p:spPr>
          <a:xfrm>
            <a:off x="762000" y="1944688"/>
            <a:ext cx="11303000" cy="439420"/>
          </a:xfrm>
          <a:prstGeom prst="rect">
            <a:avLst/>
          </a:prstGeom>
          <a:noFill/>
        </p:spPr>
        <p:txBody>
          <a:bodyPr wrap="square" anchor="t" lIns="0" tIns="0" rIns="0" bIns="0"/>
          <a:lstStyle/>
          <a:p>
            <a:pPr>
              <a:lnSpc>
                <a:spcPts val="3360"/>
              </a:lnSpc>
            </a:pPr>
            <a:r>
              <a:rPr lang="ru-RU" sz="3200" b="1" spc="-63">
                <a:solidFill>
                  <a:srgbClr val="0E4D52"/>
                </a:solidFill>
                <a:latin typeface="Nunito"/>
              </a:rPr>
              <a:t>A Brief History of London</a:t>
            </a:r>
          </a:p>
        </p:txBody>
      </p:sp>
      <p:sp>
        <p:nvSpPr>
          <p:cNvPr id="6" name="text6"/>
          <p:cNvSpPr>
            <a:spLocks noChangeArrowheads="1"/>
          </p:cNvSpPr>
          <p:nvPr/>
        </p:nvSpPr>
        <p:spPr>
          <a:xfrm>
            <a:off x="762000" y="2965688"/>
            <a:ext cx="2267664" cy="195580"/>
          </a:xfrm>
          <a:prstGeom prst="rect">
            <a:avLst/>
          </a:prstGeom>
          <a:noFill/>
        </p:spPr>
        <p:txBody>
          <a:bodyPr wrap="square" anchor="t" lIns="0" tIns="0" rIns="0" bIns="0"/>
          <a:lstStyle/>
          <a:p>
            <a:pPr>
              <a:lnSpc>
                <a:spcPts val="1440"/>
              </a:lnSpc>
            </a:pPr>
            <a:r>
              <a:rPr lang="ru-RU" sz="1200">
                <a:solidFill>
                  <a:srgbClr val="02A8C8"/>
                </a:solidFill>
                <a:latin typeface="Onest"/>
              </a:rPr>
              <a:t>43 AD</a:t>
            </a:r>
          </a:p>
        </p:txBody>
      </p:sp>
      <p:sp>
        <p:nvSpPr>
          <p:cNvPr id="7" name="text7"/>
          <p:cNvSpPr>
            <a:spLocks noChangeArrowheads="1"/>
          </p:cNvSpPr>
          <p:nvPr/>
        </p:nvSpPr>
        <p:spPr>
          <a:xfrm>
            <a:off x="762000" y="3650853"/>
            <a:ext cx="2267664" cy="241300"/>
          </a:xfrm>
          <a:prstGeom prst="rect">
            <a:avLst/>
          </a:prstGeom>
          <a:noFill/>
        </p:spPr>
        <p:txBody>
          <a:bodyPr wrap="square" anchor="t" lIns="0" tIns="0" rIns="0" bIns="0"/>
          <a:lstStyle/>
          <a:p>
            <a:pPr>
              <a:lnSpc>
                <a:spcPts val="1800"/>
              </a:lnSpc>
            </a:pPr>
            <a:r>
              <a:rPr lang="ru-RU" sz="1500" b="1">
                <a:solidFill>
                  <a:srgbClr val="0E4D52"/>
                </a:solidFill>
                <a:latin typeface="Onest"/>
              </a:rPr>
              <a:t>Roman Londinium</a:t>
            </a:r>
          </a:p>
        </p:txBody>
      </p:sp>
      <p:sp>
        <p:nvSpPr>
          <p:cNvPr id="8" name="text8"/>
          <p:cNvSpPr>
            <a:spLocks noChangeArrowheads="1"/>
          </p:cNvSpPr>
          <p:nvPr/>
        </p:nvSpPr>
        <p:spPr>
          <a:xfrm>
            <a:off x="762000" y="3965178"/>
            <a:ext cx="1915120" cy="927100"/>
          </a:xfrm>
          <a:prstGeom prst="rect">
            <a:avLst/>
          </a:prstGeom>
          <a:noFill/>
        </p:spPr>
        <p:txBody>
          <a:bodyPr wrap="square" anchor="t" lIns="0" tIns="0" rIns="0" bIns="0"/>
          <a:lstStyle/>
          <a:p>
            <a:pPr>
              <a:lnSpc>
                <a:spcPts val="1800"/>
              </a:lnSpc>
            </a:pPr>
            <a:r>
              <a:rPr lang="ru-RU" sz="1200">
                <a:solidFill>
                  <a:srgbClr val="64898B"/>
                </a:solidFill>
                <a:latin typeface="Onest"/>
              </a:rPr>
              <a:t>Romans founded the city on the River Thames, establishing a trading port and military base.</a:t>
            </a:r>
          </a:p>
        </p:txBody>
      </p:sp>
      <p:sp>
        <p:nvSpPr>
          <p:cNvPr id="9" name="text9"/>
          <p:cNvSpPr>
            <a:spLocks noChangeArrowheads="1"/>
          </p:cNvSpPr>
          <p:nvPr/>
        </p:nvSpPr>
        <p:spPr>
          <a:xfrm>
            <a:off x="2956520" y="2965688"/>
            <a:ext cx="2267664" cy="195580"/>
          </a:xfrm>
          <a:prstGeom prst="rect">
            <a:avLst/>
          </a:prstGeom>
          <a:noFill/>
        </p:spPr>
        <p:txBody>
          <a:bodyPr wrap="square" anchor="t" lIns="0" tIns="0" rIns="0" bIns="0"/>
          <a:lstStyle/>
          <a:p>
            <a:pPr>
              <a:lnSpc>
                <a:spcPts val="1440"/>
              </a:lnSpc>
            </a:pPr>
            <a:r>
              <a:rPr lang="ru-RU" sz="1200">
                <a:solidFill>
                  <a:srgbClr val="02A8C8"/>
                </a:solidFill>
                <a:latin typeface="Onest"/>
              </a:rPr>
              <a:t>1066</a:t>
            </a:r>
          </a:p>
        </p:txBody>
      </p:sp>
      <p:sp>
        <p:nvSpPr>
          <p:cNvPr id="10" name="text10"/>
          <p:cNvSpPr>
            <a:spLocks noChangeArrowheads="1"/>
          </p:cNvSpPr>
          <p:nvPr/>
        </p:nvSpPr>
        <p:spPr>
          <a:xfrm>
            <a:off x="2956520" y="3650853"/>
            <a:ext cx="2267664" cy="241300"/>
          </a:xfrm>
          <a:prstGeom prst="rect">
            <a:avLst/>
          </a:prstGeom>
          <a:noFill/>
        </p:spPr>
        <p:txBody>
          <a:bodyPr wrap="square" anchor="t" lIns="0" tIns="0" rIns="0" bIns="0"/>
          <a:lstStyle/>
          <a:p>
            <a:pPr>
              <a:lnSpc>
                <a:spcPts val="1800"/>
              </a:lnSpc>
            </a:pPr>
            <a:r>
              <a:rPr lang="ru-RU" sz="1500" b="1">
                <a:solidFill>
                  <a:srgbClr val="0E4D52"/>
                </a:solidFill>
                <a:latin typeface="Onest"/>
              </a:rPr>
              <a:t>Norman Conquest</a:t>
            </a:r>
          </a:p>
        </p:txBody>
      </p:sp>
      <p:sp>
        <p:nvSpPr>
          <p:cNvPr id="11" name="text11"/>
          <p:cNvSpPr>
            <a:spLocks noChangeArrowheads="1"/>
          </p:cNvSpPr>
          <p:nvPr/>
        </p:nvSpPr>
        <p:spPr>
          <a:xfrm>
            <a:off x="2956520" y="3965178"/>
            <a:ext cx="1915120" cy="927100"/>
          </a:xfrm>
          <a:prstGeom prst="rect">
            <a:avLst/>
          </a:prstGeom>
          <a:noFill/>
        </p:spPr>
        <p:txBody>
          <a:bodyPr wrap="square" anchor="t" lIns="0" tIns="0" rIns="0" bIns="0"/>
          <a:lstStyle/>
          <a:p>
            <a:pPr>
              <a:lnSpc>
                <a:spcPts val="1800"/>
              </a:lnSpc>
            </a:pPr>
            <a:r>
              <a:rPr lang="ru-RU" sz="1200">
                <a:solidFill>
                  <a:srgbClr val="64898B"/>
                </a:solidFill>
                <a:latin typeface="Onest"/>
              </a:rPr>
              <a:t>William the Conqueror built the Tower of London and the city became the capital of England.</a:t>
            </a:r>
          </a:p>
        </p:txBody>
      </p:sp>
      <p:sp>
        <p:nvSpPr>
          <p:cNvPr id="12" name="text12"/>
          <p:cNvSpPr>
            <a:spLocks noChangeArrowheads="1"/>
          </p:cNvSpPr>
          <p:nvPr/>
        </p:nvSpPr>
        <p:spPr>
          <a:xfrm>
            <a:off x="5151041" y="2965688"/>
            <a:ext cx="2267783" cy="195580"/>
          </a:xfrm>
          <a:prstGeom prst="rect">
            <a:avLst/>
          </a:prstGeom>
          <a:noFill/>
        </p:spPr>
        <p:txBody>
          <a:bodyPr wrap="square" anchor="t" lIns="0" tIns="0" rIns="0" bIns="0"/>
          <a:lstStyle/>
          <a:p>
            <a:pPr>
              <a:lnSpc>
                <a:spcPts val="1440"/>
              </a:lnSpc>
            </a:pPr>
            <a:r>
              <a:rPr lang="ru-RU" sz="1200">
                <a:solidFill>
                  <a:srgbClr val="02A8C8"/>
                </a:solidFill>
                <a:latin typeface="Onest"/>
              </a:rPr>
              <a:t>1666</a:t>
            </a:r>
          </a:p>
        </p:txBody>
      </p:sp>
      <p:sp>
        <p:nvSpPr>
          <p:cNvPr id="13" name="text13"/>
          <p:cNvSpPr>
            <a:spLocks noChangeArrowheads="1"/>
          </p:cNvSpPr>
          <p:nvPr/>
        </p:nvSpPr>
        <p:spPr>
          <a:xfrm>
            <a:off x="5151041" y="3650853"/>
            <a:ext cx="2267783" cy="241300"/>
          </a:xfrm>
          <a:prstGeom prst="rect">
            <a:avLst/>
          </a:prstGeom>
          <a:noFill/>
        </p:spPr>
        <p:txBody>
          <a:bodyPr wrap="square" anchor="t" lIns="0" tIns="0" rIns="0" bIns="0"/>
          <a:lstStyle/>
          <a:p>
            <a:pPr>
              <a:lnSpc>
                <a:spcPts val="1800"/>
              </a:lnSpc>
            </a:pPr>
            <a:r>
              <a:rPr lang="ru-RU" sz="1500" b="1">
                <a:solidFill>
                  <a:srgbClr val="0E4D52"/>
                </a:solidFill>
                <a:latin typeface="Onest"/>
              </a:rPr>
              <a:t>Great Fire of London</a:t>
            </a:r>
          </a:p>
        </p:txBody>
      </p:sp>
      <p:sp>
        <p:nvSpPr>
          <p:cNvPr id="14" name="text14"/>
          <p:cNvSpPr>
            <a:spLocks noChangeArrowheads="1"/>
          </p:cNvSpPr>
          <p:nvPr/>
        </p:nvSpPr>
        <p:spPr>
          <a:xfrm>
            <a:off x="5151041" y="3965178"/>
            <a:ext cx="1915220" cy="927100"/>
          </a:xfrm>
          <a:prstGeom prst="rect">
            <a:avLst/>
          </a:prstGeom>
          <a:noFill/>
        </p:spPr>
        <p:txBody>
          <a:bodyPr wrap="square" anchor="t" lIns="0" tIns="0" rIns="0" bIns="0"/>
          <a:lstStyle/>
          <a:p>
            <a:pPr>
              <a:lnSpc>
                <a:spcPts val="1800"/>
              </a:lnSpc>
            </a:pPr>
            <a:r>
              <a:rPr lang="ru-RU" sz="1200">
                <a:solidFill>
                  <a:srgbClr val="64898B"/>
                </a:solidFill>
                <a:latin typeface="Onest"/>
              </a:rPr>
              <a:t>A devastating fire destroyed much of the medieval city, leading to a massive rebuilding project.</a:t>
            </a:r>
          </a:p>
        </p:txBody>
      </p:sp>
      <p:sp>
        <p:nvSpPr>
          <p:cNvPr id="15" name="text15"/>
          <p:cNvSpPr>
            <a:spLocks noChangeArrowheads="1"/>
          </p:cNvSpPr>
          <p:nvPr/>
        </p:nvSpPr>
        <p:spPr>
          <a:xfrm>
            <a:off x="7345660" y="2965688"/>
            <a:ext cx="2267664" cy="195580"/>
          </a:xfrm>
          <a:prstGeom prst="rect">
            <a:avLst/>
          </a:prstGeom>
          <a:noFill/>
        </p:spPr>
        <p:txBody>
          <a:bodyPr wrap="square" anchor="t" lIns="0" tIns="0" rIns="0" bIns="0"/>
          <a:lstStyle/>
          <a:p>
            <a:pPr>
              <a:lnSpc>
                <a:spcPts val="1440"/>
              </a:lnSpc>
            </a:pPr>
            <a:r>
              <a:rPr lang="ru-RU" sz="1200">
                <a:solidFill>
                  <a:srgbClr val="02A8C8"/>
                </a:solidFill>
                <a:latin typeface="Onest"/>
              </a:rPr>
              <a:t>1837–1901</a:t>
            </a:r>
          </a:p>
        </p:txBody>
      </p:sp>
      <p:sp>
        <p:nvSpPr>
          <p:cNvPr id="16" name="text16"/>
          <p:cNvSpPr>
            <a:spLocks noChangeArrowheads="1"/>
          </p:cNvSpPr>
          <p:nvPr/>
        </p:nvSpPr>
        <p:spPr>
          <a:xfrm>
            <a:off x="7345660" y="3650853"/>
            <a:ext cx="2267664" cy="241300"/>
          </a:xfrm>
          <a:prstGeom prst="rect">
            <a:avLst/>
          </a:prstGeom>
          <a:noFill/>
        </p:spPr>
        <p:txBody>
          <a:bodyPr wrap="square" anchor="t" lIns="0" tIns="0" rIns="0" bIns="0"/>
          <a:lstStyle/>
          <a:p>
            <a:pPr>
              <a:lnSpc>
                <a:spcPts val="1800"/>
              </a:lnSpc>
            </a:pPr>
            <a:r>
              <a:rPr lang="ru-RU" sz="1500" b="1">
                <a:solidFill>
                  <a:srgbClr val="0E4D52"/>
                </a:solidFill>
                <a:latin typeface="Onest"/>
              </a:rPr>
              <a:t>Victorian Era</a:t>
            </a:r>
          </a:p>
        </p:txBody>
      </p:sp>
      <p:sp>
        <p:nvSpPr>
          <p:cNvPr id="17" name="text17"/>
          <p:cNvSpPr>
            <a:spLocks noChangeArrowheads="1"/>
          </p:cNvSpPr>
          <p:nvPr/>
        </p:nvSpPr>
        <p:spPr>
          <a:xfrm>
            <a:off x="7345660" y="3965178"/>
            <a:ext cx="1915120" cy="1155700"/>
          </a:xfrm>
          <a:prstGeom prst="rect">
            <a:avLst/>
          </a:prstGeom>
          <a:noFill/>
        </p:spPr>
        <p:txBody>
          <a:bodyPr wrap="square" anchor="t" lIns="0" tIns="0" rIns="0" bIns="0"/>
          <a:lstStyle/>
          <a:p>
            <a:pPr>
              <a:lnSpc>
                <a:spcPts val="1800"/>
              </a:lnSpc>
            </a:pPr>
            <a:r>
              <a:rPr lang="ru-RU" sz="1200">
                <a:solidFill>
                  <a:srgbClr val="64898B"/>
                </a:solidFill>
                <a:latin typeface="Onest"/>
              </a:rPr>
              <a:t>London became the world's largest city, with the arrival of railways, the Underground, and iconic landmarks.</a:t>
            </a:r>
          </a:p>
        </p:txBody>
      </p:sp>
      <p:sp>
        <p:nvSpPr>
          <p:cNvPr id="18" name="text18"/>
          <p:cNvSpPr>
            <a:spLocks noChangeArrowheads="1"/>
          </p:cNvSpPr>
          <p:nvPr/>
        </p:nvSpPr>
        <p:spPr>
          <a:xfrm>
            <a:off x="9540180" y="2965688"/>
            <a:ext cx="2267783" cy="195580"/>
          </a:xfrm>
          <a:prstGeom prst="rect">
            <a:avLst/>
          </a:prstGeom>
          <a:noFill/>
        </p:spPr>
        <p:txBody>
          <a:bodyPr wrap="square" anchor="t" lIns="0" tIns="0" rIns="0" bIns="0"/>
          <a:lstStyle/>
          <a:p>
            <a:pPr>
              <a:lnSpc>
                <a:spcPts val="1440"/>
              </a:lnSpc>
            </a:pPr>
            <a:r>
              <a:rPr lang="ru-RU" sz="1200">
                <a:solidFill>
                  <a:srgbClr val="64898B"/>
                </a:solidFill>
                <a:latin typeface="Onest"/>
              </a:rPr>
              <a:t>Today</a:t>
            </a:r>
          </a:p>
        </p:txBody>
      </p:sp>
      <p:sp>
        <p:nvSpPr>
          <p:cNvPr id="19" name="text19"/>
          <p:cNvSpPr>
            <a:spLocks noChangeArrowheads="1"/>
          </p:cNvSpPr>
          <p:nvPr/>
        </p:nvSpPr>
        <p:spPr>
          <a:xfrm>
            <a:off x="9540180" y="3650853"/>
            <a:ext cx="2267783" cy="241300"/>
          </a:xfrm>
          <a:prstGeom prst="rect">
            <a:avLst/>
          </a:prstGeom>
          <a:noFill/>
        </p:spPr>
        <p:txBody>
          <a:bodyPr wrap="square" anchor="t" lIns="0" tIns="0" rIns="0" bIns="0"/>
          <a:lstStyle/>
          <a:p>
            <a:pPr>
              <a:lnSpc>
                <a:spcPts val="1800"/>
              </a:lnSpc>
            </a:pPr>
            <a:r>
              <a:rPr lang="ru-RU" sz="1500" b="1">
                <a:solidFill>
                  <a:srgbClr val="64898B"/>
                </a:solidFill>
                <a:latin typeface="Onest"/>
              </a:rPr>
              <a:t>Modern London</a:t>
            </a:r>
          </a:p>
        </p:txBody>
      </p:sp>
      <p:sp>
        <p:nvSpPr>
          <p:cNvPr id="20" name="text20"/>
          <p:cNvSpPr>
            <a:spLocks noChangeArrowheads="1"/>
          </p:cNvSpPr>
          <p:nvPr/>
        </p:nvSpPr>
        <p:spPr>
          <a:xfrm>
            <a:off x="9540180" y="3965178"/>
            <a:ext cx="1915220" cy="927100"/>
          </a:xfrm>
          <a:prstGeom prst="rect">
            <a:avLst/>
          </a:prstGeom>
          <a:noFill/>
        </p:spPr>
        <p:txBody>
          <a:bodyPr wrap="square" anchor="t" lIns="0" tIns="0" rIns="0" bIns="0"/>
          <a:lstStyle/>
          <a:p>
            <a:pPr>
              <a:lnSpc>
                <a:spcPts val="1800"/>
              </a:lnSpc>
            </a:pPr>
            <a:r>
              <a:rPr lang="ru-RU" sz="1200">
                <a:solidFill>
                  <a:srgbClr val="64898B"/>
                </a:solidFill>
                <a:latin typeface="Onest"/>
              </a:rPr>
              <a:t>A global hub for finance, culture, and tourism, with a diverse population of over 8 million.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AF4F2"/>
        </a:solidFill>
        <a:effectLst/>
      </p:bgPr>
    </p:bg>
    <p:spTree>
      <p:nvGrpSpPr>
        <p:cNvPr id="1" name=""/>
        <p:cNvGrpSpPr/>
        <p:nvPr/>
      </p:nvGrpSpPr>
      <p:grpSpPr>
        <a:xfrm>
          <a:off x="0" y="0"/>
          <a:ext cx="0" cy="0"/>
          <a:chOff x="0" y="0"/>
          <a:chExt cx="0" cy="0"/>
        </a:xfrm>
      </p:grpSpPr>
      <p:pic>
        <p:nvPicPr>
          <p:cNvPr id="2" name="pic2"/>
          <p:cNvPicPr/>
          <p:nvPr/>
        </p:nvPicPr>
        <p:blipFill>
          <a:blip r:embed="rId3"/>
          <a:stretch>
            <a:fillRect/>
          </a:stretch>
        </p:blipFill>
        <p:spPr>
          <a:xfrm>
            <a:off x="0" y="0"/>
            <a:ext cx="12192000" cy="6858000"/>
          </a:xfrm>
          <a:prstGeom prst="rect">
            <a:avLst/>
          </a:prstGeom>
        </p:spPr>
      </p:pic>
      <p:pic>
        <p:nvPicPr>
          <p:cNvPr id="3" name="pic3"/>
          <p:cNvPicPr/>
          <p:nvPr/>
        </p:nvPicPr>
        <p:blipFill>
          <a:blip r:embed="rId4"/>
          <a:stretch>
            <a:fillRect/>
          </a:stretch>
        </p:blipFill>
        <p:spPr>
          <a:xfrm>
            <a:off x="762000" y="1702991"/>
            <a:ext cx="6223496" cy="4393009"/>
          </a:xfrm>
          <a:prstGeom prst="rect">
            <a:avLst/>
          </a:prstGeom>
        </p:spPr>
      </p:pic>
      <p:pic>
        <p:nvPicPr>
          <p:cNvPr id="4" name="pic4"/>
          <p:cNvPicPr/>
          <p:nvPr/>
        </p:nvPicPr>
        <p:blipFill>
          <a:blip r:embed="rId6"/>
          <a:stretch>
            <a:fillRect/>
          </a:stretch>
        </p:blipFill>
        <p:spPr>
          <a:xfrm>
            <a:off x="7137896" y="1702991"/>
            <a:ext cx="4292005" cy="2120305"/>
          </a:xfrm>
          <a:prstGeom prst="rect">
            <a:avLst/>
          </a:prstGeom>
        </p:spPr>
      </p:pic>
      <p:pic>
        <p:nvPicPr>
          <p:cNvPr id="5" name="pic5"/>
          <p:cNvPicPr/>
          <p:nvPr/>
        </p:nvPicPr>
        <p:blipFill>
          <a:blip r:embed="rId8"/>
          <a:stretch>
            <a:fillRect/>
          </a:stretch>
        </p:blipFill>
        <p:spPr>
          <a:xfrm>
            <a:off x="7137896" y="3975695"/>
            <a:ext cx="4292005" cy="2120305"/>
          </a:xfrm>
          <a:prstGeom prst="rect">
            <a:avLst/>
          </a:prstGeom>
        </p:spPr>
      </p:pic>
      <p:sp>
        <p:nvSpPr>
          <p:cNvPr id="6" name="text6"/>
          <p:cNvSpPr>
            <a:spLocks noChangeArrowheads="1"/>
          </p:cNvSpPr>
          <p:nvPr/>
        </p:nvSpPr>
        <p:spPr>
          <a:xfrm>
            <a:off x="762000" y="630555"/>
            <a:ext cx="5669062" cy="180340"/>
          </a:xfrm>
          <a:prstGeom prst="rect">
            <a:avLst/>
          </a:prstGeom>
          <a:noFill/>
        </p:spPr>
        <p:txBody>
          <a:bodyPr wrap="square" anchor="t" lIns="0" tIns="0" rIns="0" bIns="0"/>
          <a:lstStyle/>
          <a:p>
            <a:pPr>
              <a:lnSpc>
                <a:spcPts val="1320"/>
              </a:lnSpc>
            </a:pPr>
            <a:r>
              <a:rPr lang="ru-RU" sz="1100" cap="all" spc="198">
                <a:solidFill>
                  <a:srgbClr val="02A8C8"/>
                </a:solidFill>
                <a:latin typeface="Onest"/>
              </a:rPr>
              <a:t>Must-See Spots</a:t>
            </a:r>
          </a:p>
        </p:txBody>
      </p:sp>
      <p:sp>
        <p:nvSpPr>
          <p:cNvPr id="7" name="text7"/>
          <p:cNvSpPr>
            <a:spLocks noChangeArrowheads="1"/>
          </p:cNvSpPr>
          <p:nvPr/>
        </p:nvSpPr>
        <p:spPr>
          <a:xfrm>
            <a:off x="762000" y="895350"/>
            <a:ext cx="5669062" cy="439420"/>
          </a:xfrm>
          <a:prstGeom prst="rect">
            <a:avLst/>
          </a:prstGeom>
          <a:noFill/>
        </p:spPr>
        <p:txBody>
          <a:bodyPr wrap="square" anchor="t" lIns="0" tIns="0" rIns="0" bIns="0"/>
          <a:lstStyle/>
          <a:p>
            <a:pPr>
              <a:lnSpc>
                <a:spcPts val="3360"/>
              </a:lnSpc>
            </a:pPr>
            <a:r>
              <a:rPr lang="ru-RU" sz="3200" b="1" spc="-63">
                <a:solidFill>
                  <a:srgbClr val="0E4D52"/>
                </a:solidFill>
                <a:latin typeface="Nunito"/>
              </a:rPr>
              <a:t>Main Attractions in London</a:t>
            </a:r>
          </a:p>
        </p:txBody>
      </p:sp>
      <p:sp>
        <p:nvSpPr>
          <p:cNvPr id="8" name="text8"/>
          <p:cNvSpPr>
            <a:spLocks noChangeArrowheads="1"/>
          </p:cNvSpPr>
          <p:nvPr/>
        </p:nvSpPr>
        <p:spPr>
          <a:xfrm>
            <a:off x="8102600" y="869553"/>
            <a:ext cx="3327400" cy="488950"/>
          </a:xfrm>
          <a:prstGeom prst="rect">
            <a:avLst/>
          </a:prstGeom>
          <a:noFill/>
        </p:spPr>
        <p:txBody>
          <a:bodyPr wrap="square" anchor="t" lIns="0" tIns="0" rIns="0" bIns="0"/>
          <a:lstStyle/>
          <a:p>
            <a:pPr algn="r">
              <a:lnSpc>
                <a:spcPts val="1875"/>
              </a:lnSpc>
            </a:pPr>
            <a:r>
              <a:rPr lang="ru-RU" sz="1250">
                <a:solidFill>
                  <a:srgbClr val="64898B"/>
                </a:solidFill>
                <a:latin typeface="Onest"/>
              </a:rPr>
              <a:t>Discover the top landmarks that define London's skyline and history.</a:t>
            </a:r>
          </a:p>
        </p:txBody>
      </p:sp>
      <p:sp>
        <p:nvSpPr>
          <p:cNvPr id="9" name="text9"/>
          <p:cNvSpPr>
            <a:spLocks noChangeArrowheads="1"/>
          </p:cNvSpPr>
          <p:nvPr/>
        </p:nvSpPr>
        <p:spPr>
          <a:xfrm>
            <a:off x="927100" y="5805805"/>
            <a:ext cx="6528296" cy="180340"/>
          </a:xfrm>
          <a:prstGeom prst="rect">
            <a:avLst/>
          </a:prstGeom>
          <a:noFill/>
        </p:spPr>
        <p:txBody>
          <a:bodyPr wrap="square" anchor="t" lIns="0" tIns="0" rIns="0" bIns="0"/>
          <a:lstStyle/>
          <a:p>
            <a:pPr>
              <a:lnSpc>
                <a:spcPts val="1320"/>
              </a:lnSpc>
            </a:pPr>
            <a:r>
              <a:rPr lang="ru-RU" sz="1100" b="1">
                <a:solidFill>
                  <a:srgbClr val="EAF4F2"/>
                </a:solidFill>
                <a:latin typeface="Onest"/>
              </a:rPr>
              <a:t>Big Ben</a:t>
            </a:r>
          </a:p>
        </p:txBody>
      </p:sp>
      <p:sp>
        <p:nvSpPr>
          <p:cNvPr id="10" name="text10"/>
          <p:cNvSpPr>
            <a:spLocks noChangeArrowheads="1"/>
          </p:cNvSpPr>
          <p:nvPr/>
        </p:nvSpPr>
        <p:spPr>
          <a:xfrm>
            <a:off x="7302996" y="3533100"/>
            <a:ext cx="4596805" cy="180340"/>
          </a:xfrm>
          <a:prstGeom prst="rect">
            <a:avLst/>
          </a:prstGeom>
          <a:noFill/>
        </p:spPr>
        <p:txBody>
          <a:bodyPr wrap="square" anchor="t" lIns="0" tIns="0" rIns="0" bIns="0"/>
          <a:lstStyle/>
          <a:p>
            <a:pPr>
              <a:lnSpc>
                <a:spcPts val="1320"/>
              </a:lnSpc>
            </a:pPr>
            <a:r>
              <a:rPr lang="ru-RU" sz="1100" b="1">
                <a:solidFill>
                  <a:srgbClr val="EAF4F2"/>
                </a:solidFill>
                <a:latin typeface="Onest"/>
              </a:rPr>
              <a:t>Tower Bridge</a:t>
            </a:r>
          </a:p>
        </p:txBody>
      </p:sp>
      <p:sp>
        <p:nvSpPr>
          <p:cNvPr id="11" name="text11"/>
          <p:cNvSpPr>
            <a:spLocks noChangeArrowheads="1"/>
          </p:cNvSpPr>
          <p:nvPr/>
        </p:nvSpPr>
        <p:spPr>
          <a:xfrm>
            <a:off x="7302996" y="5805805"/>
            <a:ext cx="4596805" cy="180340"/>
          </a:xfrm>
          <a:prstGeom prst="rect">
            <a:avLst/>
          </a:prstGeom>
          <a:noFill/>
        </p:spPr>
        <p:txBody>
          <a:bodyPr wrap="square" anchor="t" lIns="0" tIns="0" rIns="0" bIns="0"/>
          <a:lstStyle/>
          <a:p>
            <a:pPr>
              <a:lnSpc>
                <a:spcPts val="1320"/>
              </a:lnSpc>
            </a:pPr>
            <a:r>
              <a:rPr lang="ru-RU" sz="1100" b="1">
                <a:solidFill>
                  <a:srgbClr val="EAF4F2"/>
                </a:solidFill>
                <a:latin typeface="Onest"/>
              </a:rPr>
              <a:t>Hyde Park</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AF4F2"/>
        </a:solidFill>
        <a:effectLst/>
      </p:bgPr>
    </p:bg>
    <p:spTree>
      <p:nvGrpSpPr>
        <p:cNvPr id="1" name=""/>
        <p:cNvGrpSpPr/>
        <p:nvPr/>
      </p:nvGrpSpPr>
      <p:grpSpPr>
        <a:xfrm>
          <a:off x="0" y="0"/>
          <a:ext cx="0" cy="0"/>
          <a:chOff x="0" y="0"/>
          <a:chExt cx="0" cy="0"/>
        </a:xfrm>
      </p:grpSpPr>
      <p:pic>
        <p:nvPicPr>
          <p:cNvPr id="2" name="pic2"/>
          <p:cNvPicPr/>
          <p:nvPr/>
        </p:nvPicPr>
        <p:blipFill>
          <a:blip r:embed="rId3"/>
          <a:stretch>
            <a:fillRect/>
          </a:stretch>
        </p:blipFill>
        <p:spPr>
          <a:xfrm>
            <a:off x="0" y="0"/>
            <a:ext cx="12192000" cy="6858000"/>
          </a:xfrm>
          <a:prstGeom prst="rect">
            <a:avLst/>
          </a:prstGeom>
        </p:spPr>
      </p:pic>
      <p:sp>
        <p:nvSpPr>
          <p:cNvPr id="3" name="card3"/>
          <p:cNvSpPr/>
          <p:nvPr/>
        </p:nvSpPr>
        <p:spPr>
          <a:xfrm>
            <a:off x="743588" y="3056179"/>
            <a:ext cx="125724" cy="125724"/>
          </a:xfrm>
          <a:prstGeom prst="roundRect">
            <a:avLst>
              <a:gd name="adj" fmla="val 22728"/>
            </a:avLst>
          </a:prstGeom>
          <a:solidFill>
            <a:srgbClr val="02A8C8"/>
          </a:solidFill>
          <a:ln>
            <a:noFill/>
          </a:ln>
        </p:spPr>
      </p:sp>
      <p:sp>
        <p:nvSpPr>
          <p:cNvPr id="4" name="card4"/>
          <p:cNvSpPr/>
          <p:nvPr/>
        </p:nvSpPr>
        <p:spPr>
          <a:xfrm>
            <a:off x="6985000" y="0"/>
            <a:ext cx="5207000" cy="6858000"/>
          </a:xfrm>
          <a:prstGeom prst="rect">
            <a:avLst/>
          </a:prstGeom>
          <a:solidFill>
            <a:srgbClr val="FFFFFF"/>
          </a:solidFill>
          <a:ln>
            <a:noFill/>
          </a:ln>
          <a:effectLst>
            <a:outerShdw blurRad="228600" dist="76200" dir="5400000" rotWithShape="0">
              <a:srgbClr val="0A4E4E">
                <a:alpha val="10196"/>
              </a:srgbClr>
            </a:outerShdw>
          </a:effectLst>
        </p:spPr>
      </p:sp>
      <p:pic>
        <p:nvPicPr>
          <p:cNvPr id="5" name="pic5"/>
          <p:cNvPicPr/>
          <p:nvPr/>
        </p:nvPicPr>
        <p:blipFill>
          <a:blip r:embed="rId4"/>
          <a:srcRect l="57292" t="0" r="0" b="0"/>
          <a:stretch>
            <a:fillRect/>
          </a:stretch>
        </p:blipFill>
        <p:spPr>
          <a:xfrm>
            <a:off x="6985000" y="0"/>
            <a:ext cx="5207000" cy="6858000"/>
          </a:xfrm>
          <a:prstGeom prst="rect">
            <a:avLst/>
          </a:prstGeom>
        </p:spPr>
      </p:pic>
      <p:sp>
        <p:nvSpPr>
          <p:cNvPr id="6" name="text6"/>
          <p:cNvSpPr>
            <a:spLocks noChangeArrowheads="1"/>
          </p:cNvSpPr>
          <p:nvPr/>
        </p:nvSpPr>
        <p:spPr>
          <a:xfrm>
            <a:off x="762000" y="630555"/>
            <a:ext cx="6223000" cy="180340"/>
          </a:xfrm>
          <a:prstGeom prst="rect">
            <a:avLst/>
          </a:prstGeom>
          <a:noFill/>
        </p:spPr>
        <p:txBody>
          <a:bodyPr wrap="square" anchor="t" lIns="0" tIns="0" rIns="0" bIns="0"/>
          <a:lstStyle/>
          <a:p>
            <a:pPr>
              <a:lnSpc>
                <a:spcPts val="1320"/>
              </a:lnSpc>
            </a:pPr>
            <a:r>
              <a:rPr lang="ru-RU" sz="1100" cap="all" spc="198">
                <a:solidFill>
                  <a:srgbClr val="02A8C8"/>
                </a:solidFill>
                <a:latin typeface="Onest"/>
              </a:rPr>
              <a:t>Iconic Landmarks</a:t>
            </a:r>
          </a:p>
        </p:txBody>
      </p:sp>
      <p:sp>
        <p:nvSpPr>
          <p:cNvPr id="7" name="text7"/>
          <p:cNvSpPr>
            <a:spLocks noChangeArrowheads="1"/>
          </p:cNvSpPr>
          <p:nvPr/>
        </p:nvSpPr>
        <p:spPr>
          <a:xfrm>
            <a:off x="762000" y="933450"/>
            <a:ext cx="6223000" cy="431800"/>
          </a:xfrm>
          <a:prstGeom prst="rect">
            <a:avLst/>
          </a:prstGeom>
          <a:noFill/>
        </p:spPr>
        <p:txBody>
          <a:bodyPr wrap="square" anchor="t" lIns="0" tIns="0" rIns="0" bIns="0"/>
          <a:lstStyle/>
          <a:p>
            <a:pPr>
              <a:lnSpc>
                <a:spcPts val="3300"/>
              </a:lnSpc>
            </a:pPr>
            <a:r>
              <a:rPr lang="ru-RU" sz="3000" b="1" spc="-59">
                <a:solidFill>
                  <a:srgbClr val="0E4D52"/>
                </a:solidFill>
                <a:latin typeface="Nunito"/>
              </a:rPr>
              <a:t>Big Ben &amp; Westminster Palace</a:t>
            </a:r>
          </a:p>
        </p:txBody>
      </p:sp>
      <p:sp>
        <p:nvSpPr>
          <p:cNvPr id="8" name="text8"/>
          <p:cNvSpPr>
            <a:spLocks noChangeArrowheads="1"/>
          </p:cNvSpPr>
          <p:nvPr/>
        </p:nvSpPr>
        <p:spPr>
          <a:xfrm>
            <a:off x="762000" y="1591320"/>
            <a:ext cx="5613400" cy="1150541"/>
          </a:xfrm>
          <a:prstGeom prst="rect">
            <a:avLst/>
          </a:prstGeom>
          <a:noFill/>
        </p:spPr>
        <p:txBody>
          <a:bodyPr wrap="square" anchor="t" lIns="0" tIns="0" rIns="0" bIns="0"/>
          <a:lstStyle/>
          <a:p>
            <a:pPr>
              <a:lnSpc>
                <a:spcPts val="2240"/>
              </a:lnSpc>
            </a:pPr>
            <a:r>
              <a:rPr lang="ru-RU" sz="1400">
                <a:solidFill>
                  <a:srgbClr val="64898B"/>
                </a:solidFill>
                <a:latin typeface="Onest"/>
              </a:rPr>
              <a:t>The Elizabeth Tower, commonly known as Big Ben, is the iconic clock tower of the Houses of Parliament. The Palace of Westminster is the meeting place of the UK Parliament. Together, they symbolize London's history and democracy.</a:t>
            </a:r>
          </a:p>
        </p:txBody>
      </p:sp>
      <p:sp>
        <p:nvSpPr>
          <p:cNvPr id="9" name="text9"/>
          <p:cNvSpPr>
            <a:spLocks noChangeArrowheads="1"/>
          </p:cNvSpPr>
          <p:nvPr/>
        </p:nvSpPr>
        <p:spPr>
          <a:xfrm>
            <a:off x="1041400" y="2980928"/>
            <a:ext cx="3187184" cy="269875"/>
          </a:xfrm>
          <a:prstGeom prst="rect">
            <a:avLst/>
          </a:prstGeom>
          <a:noFill/>
        </p:spPr>
        <p:txBody>
          <a:bodyPr wrap="square" anchor="t" lIns="0" tIns="0" rIns="0" bIns="0"/>
          <a:lstStyle/>
          <a:p>
            <a:pPr>
              <a:lnSpc>
                <a:spcPts val="2025"/>
              </a:lnSpc>
            </a:pPr>
            <a:r>
              <a:rPr lang="ru-RU" sz="1350">
                <a:solidFill>
                  <a:srgbClr val="0E4D52"/>
                </a:solidFill>
                <a:latin typeface="Onest"/>
              </a:rPr>
              <a:t>Big Ben’s bell weighs over 13 tons.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AF4F2"/>
        </a:solidFill>
        <a:effectLst/>
      </p:bgPr>
    </p:bg>
    <p:spTree>
      <p:nvGrpSpPr>
        <p:cNvPr id="1" name=""/>
        <p:cNvGrpSpPr/>
        <p:nvPr/>
      </p:nvGrpSpPr>
      <p:grpSpPr>
        <a:xfrm>
          <a:off x="0" y="0"/>
          <a:ext cx="0" cy="0"/>
          <a:chOff x="0" y="0"/>
          <a:chExt cx="0" cy="0"/>
        </a:xfrm>
      </p:grpSpPr>
      <p:pic>
        <p:nvPicPr>
          <p:cNvPr id="2" name="pic2"/>
          <p:cNvPicPr/>
          <p:nvPr/>
        </p:nvPicPr>
        <p:blipFill>
          <a:blip r:embed="rId3"/>
          <a:stretch>
            <a:fillRect/>
          </a:stretch>
        </p:blipFill>
        <p:spPr>
          <a:xfrm>
            <a:off x="0" y="0"/>
            <a:ext cx="12192000" cy="6858000"/>
          </a:xfrm>
          <a:prstGeom prst="rect">
            <a:avLst/>
          </a:prstGeom>
        </p:spPr>
      </p:pic>
      <p:sp>
        <p:nvSpPr>
          <p:cNvPr id="3" name="card3"/>
          <p:cNvSpPr/>
          <p:nvPr/>
        </p:nvSpPr>
        <p:spPr>
          <a:xfrm>
            <a:off x="0" y="0"/>
            <a:ext cx="5207000" cy="6858000"/>
          </a:xfrm>
          <a:prstGeom prst="rect">
            <a:avLst/>
          </a:prstGeom>
          <a:solidFill>
            <a:srgbClr val="FFFFFF"/>
          </a:solidFill>
          <a:ln>
            <a:noFill/>
          </a:ln>
          <a:effectLst>
            <a:outerShdw blurRad="228600" dist="76200" dir="5400000" rotWithShape="0">
              <a:srgbClr val="0A4E4E">
                <a:alpha val="10196"/>
              </a:srgbClr>
            </a:outerShdw>
          </a:effectLst>
        </p:spPr>
      </p:sp>
      <p:sp>
        <p:nvSpPr>
          <p:cNvPr id="4" name="card4"/>
          <p:cNvSpPr/>
          <p:nvPr/>
        </p:nvSpPr>
        <p:spPr>
          <a:xfrm>
            <a:off x="5823588" y="3759739"/>
            <a:ext cx="125723" cy="125723"/>
          </a:xfrm>
          <a:prstGeom prst="roundRect">
            <a:avLst>
              <a:gd name="adj" fmla="val 22728"/>
            </a:avLst>
          </a:prstGeom>
          <a:solidFill>
            <a:srgbClr val="02A8C8"/>
          </a:solidFill>
          <a:ln>
            <a:noFill/>
          </a:ln>
        </p:spPr>
      </p:sp>
      <p:pic>
        <p:nvPicPr>
          <p:cNvPr id="5" name="pic5"/>
          <p:cNvPicPr/>
          <p:nvPr/>
        </p:nvPicPr>
        <p:blipFill>
          <a:blip r:embed="rId4"/>
          <a:srcRect l="28646" t="0" r="28646" b="0"/>
          <a:stretch>
            <a:fillRect/>
          </a:stretch>
        </p:blipFill>
        <p:spPr>
          <a:xfrm>
            <a:off x="0" y="0"/>
            <a:ext cx="5207000" cy="6858000"/>
          </a:xfrm>
          <a:prstGeom prst="rect">
            <a:avLst/>
          </a:prstGeom>
        </p:spPr>
      </p:pic>
      <p:sp>
        <p:nvSpPr>
          <p:cNvPr id="6" name="text6"/>
          <p:cNvSpPr>
            <a:spLocks noChangeArrowheads="1"/>
          </p:cNvSpPr>
          <p:nvPr/>
        </p:nvSpPr>
        <p:spPr>
          <a:xfrm>
            <a:off x="5842000" y="630555"/>
            <a:ext cx="6223000" cy="180340"/>
          </a:xfrm>
          <a:prstGeom prst="rect">
            <a:avLst/>
          </a:prstGeom>
          <a:noFill/>
        </p:spPr>
        <p:txBody>
          <a:bodyPr wrap="square" anchor="t" lIns="0" tIns="0" rIns="0" bIns="0"/>
          <a:lstStyle/>
          <a:p>
            <a:pPr>
              <a:lnSpc>
                <a:spcPts val="1320"/>
              </a:lnSpc>
            </a:pPr>
            <a:r>
              <a:rPr lang="ru-RU" sz="1100" cap="all" spc="198">
                <a:solidFill>
                  <a:srgbClr val="02A8C8"/>
                </a:solidFill>
                <a:latin typeface="Onest"/>
              </a:rPr>
              <a:t>London Landmarks</a:t>
            </a:r>
          </a:p>
        </p:txBody>
      </p:sp>
      <p:sp>
        <p:nvSpPr>
          <p:cNvPr id="7" name="text7"/>
          <p:cNvSpPr>
            <a:spLocks noChangeArrowheads="1"/>
          </p:cNvSpPr>
          <p:nvPr/>
        </p:nvSpPr>
        <p:spPr>
          <a:xfrm>
            <a:off x="5842000" y="933450"/>
            <a:ext cx="5613400" cy="850900"/>
          </a:xfrm>
          <a:prstGeom prst="rect">
            <a:avLst/>
          </a:prstGeom>
          <a:noFill/>
        </p:spPr>
        <p:txBody>
          <a:bodyPr wrap="square" anchor="t" lIns="0" tIns="0" rIns="0" bIns="0"/>
          <a:lstStyle/>
          <a:p>
            <a:pPr>
              <a:lnSpc>
                <a:spcPts val="3300"/>
              </a:lnSpc>
            </a:pPr>
            <a:r>
              <a:rPr lang="ru-RU" sz="3000" b="1" spc="-59">
                <a:solidFill>
                  <a:srgbClr val="0E4D52"/>
                </a:solidFill>
                <a:latin typeface="Nunito"/>
              </a:rPr>
              <a:t>Tower of London &amp; Tower Bridge</a:t>
            </a:r>
          </a:p>
        </p:txBody>
      </p:sp>
      <p:sp>
        <p:nvSpPr>
          <p:cNvPr id="8" name="text8"/>
          <p:cNvSpPr>
            <a:spLocks noChangeArrowheads="1"/>
          </p:cNvSpPr>
          <p:nvPr/>
        </p:nvSpPr>
        <p:spPr>
          <a:xfrm>
            <a:off x="5842000" y="2010420"/>
            <a:ext cx="5613400" cy="1435001"/>
          </a:xfrm>
          <a:prstGeom prst="rect">
            <a:avLst/>
          </a:prstGeom>
          <a:noFill/>
        </p:spPr>
        <p:txBody>
          <a:bodyPr wrap="square" anchor="t" lIns="0" tIns="0" rIns="0" bIns="0"/>
          <a:lstStyle/>
          <a:p>
            <a:pPr>
              <a:lnSpc>
                <a:spcPts val="2240"/>
              </a:lnSpc>
            </a:pPr>
            <a:r>
              <a:rPr lang="ru-RU" sz="1400">
                <a:solidFill>
                  <a:srgbClr val="64898B"/>
                </a:solidFill>
                <a:latin typeface="Onest"/>
              </a:rPr>
              <a:t>The Tower of London, a historic castle on the Thames, has been a royal palace, prison, and treasury. Its White Tower was built by William the Conqueror in 1078. Tower Bridge, a bascule and suspension bridge completed in 1894, features twin towers. Together they create an iconic London skyline.</a:t>
            </a:r>
          </a:p>
        </p:txBody>
      </p:sp>
      <p:sp>
        <p:nvSpPr>
          <p:cNvPr id="9" name="text9"/>
          <p:cNvSpPr>
            <a:spLocks noChangeArrowheads="1"/>
          </p:cNvSpPr>
          <p:nvPr/>
        </p:nvSpPr>
        <p:spPr>
          <a:xfrm>
            <a:off x="6121400" y="3684488"/>
            <a:ext cx="5334000" cy="527050"/>
          </a:xfrm>
          <a:prstGeom prst="rect">
            <a:avLst/>
          </a:prstGeom>
          <a:noFill/>
        </p:spPr>
        <p:txBody>
          <a:bodyPr wrap="square" anchor="t" lIns="0" tIns="0" rIns="0" bIns="0"/>
          <a:lstStyle/>
          <a:p>
            <a:pPr>
              <a:lnSpc>
                <a:spcPts val="2025"/>
              </a:lnSpc>
            </a:pPr>
            <a:r>
              <a:rPr lang="ru-RU" sz="1350">
                <a:solidFill>
                  <a:srgbClr val="0E4D52"/>
                </a:solidFill>
                <a:latin typeface="Onest"/>
              </a:rPr>
              <a:t>The Tower of London houses the Crown Jewels; the bridge opens about 800 times a year.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AF4F2"/>
        </a:solidFill>
        <a:effectLst/>
      </p:bgPr>
    </p:bg>
    <p:spTree>
      <p:nvGrpSpPr>
        <p:cNvPr id="1" name=""/>
        <p:cNvGrpSpPr/>
        <p:nvPr/>
      </p:nvGrpSpPr>
      <p:grpSpPr>
        <a:xfrm>
          <a:off x="0" y="0"/>
          <a:ext cx="0" cy="0"/>
          <a:chOff x="0" y="0"/>
          <a:chExt cx="0" cy="0"/>
        </a:xfrm>
      </p:grpSpPr>
      <p:pic>
        <p:nvPicPr>
          <p:cNvPr id="2" name="pic2"/>
          <p:cNvPicPr/>
          <p:nvPr/>
        </p:nvPicPr>
        <p:blipFill>
          <a:blip r:embed="rId3"/>
          <a:stretch>
            <a:fillRect/>
          </a:stretch>
        </p:blipFill>
        <p:spPr>
          <a:xfrm>
            <a:off x="0" y="0"/>
            <a:ext cx="12192000" cy="6858000"/>
          </a:xfrm>
          <a:prstGeom prst="rect">
            <a:avLst/>
          </a:prstGeom>
        </p:spPr>
      </p:pic>
      <p:sp>
        <p:nvSpPr>
          <p:cNvPr id="3" name="card3"/>
          <p:cNvSpPr/>
          <p:nvPr/>
        </p:nvSpPr>
        <p:spPr>
          <a:xfrm>
            <a:off x="743588" y="3056179"/>
            <a:ext cx="125724" cy="125724"/>
          </a:xfrm>
          <a:prstGeom prst="roundRect">
            <a:avLst>
              <a:gd name="adj" fmla="val 22728"/>
            </a:avLst>
          </a:prstGeom>
          <a:solidFill>
            <a:srgbClr val="02A8C8"/>
          </a:solidFill>
          <a:ln>
            <a:noFill/>
          </a:ln>
        </p:spPr>
      </p:sp>
      <p:sp>
        <p:nvSpPr>
          <p:cNvPr id="4" name="card4"/>
          <p:cNvSpPr/>
          <p:nvPr/>
        </p:nvSpPr>
        <p:spPr>
          <a:xfrm>
            <a:off x="6985000" y="0"/>
            <a:ext cx="5207000" cy="6858000"/>
          </a:xfrm>
          <a:prstGeom prst="rect">
            <a:avLst/>
          </a:prstGeom>
          <a:solidFill>
            <a:srgbClr val="FFFFFF"/>
          </a:solidFill>
          <a:ln>
            <a:noFill/>
          </a:ln>
          <a:effectLst>
            <a:outerShdw blurRad="228600" dist="76200" dir="5400000" rotWithShape="0">
              <a:srgbClr val="0A4E4E">
                <a:alpha val="10196"/>
              </a:srgbClr>
            </a:outerShdw>
          </a:effectLst>
        </p:spPr>
      </p:sp>
      <p:pic>
        <p:nvPicPr>
          <p:cNvPr id="5" name="pic5"/>
          <p:cNvPicPr/>
          <p:nvPr/>
        </p:nvPicPr>
        <p:blipFill>
          <a:blip r:embed="rId4"/>
          <a:srcRect l="28646" t="0" r="28646" b="0"/>
          <a:stretch>
            <a:fillRect/>
          </a:stretch>
        </p:blipFill>
        <p:spPr>
          <a:xfrm>
            <a:off x="6985000" y="0"/>
            <a:ext cx="5207000" cy="6858000"/>
          </a:xfrm>
          <a:prstGeom prst="rect">
            <a:avLst/>
          </a:prstGeom>
        </p:spPr>
      </p:pic>
      <p:sp>
        <p:nvSpPr>
          <p:cNvPr id="6" name="text6"/>
          <p:cNvSpPr>
            <a:spLocks noChangeArrowheads="1"/>
          </p:cNvSpPr>
          <p:nvPr/>
        </p:nvSpPr>
        <p:spPr>
          <a:xfrm>
            <a:off x="762000" y="630555"/>
            <a:ext cx="6223000" cy="180340"/>
          </a:xfrm>
          <a:prstGeom prst="rect">
            <a:avLst/>
          </a:prstGeom>
          <a:noFill/>
        </p:spPr>
        <p:txBody>
          <a:bodyPr wrap="square" anchor="t" lIns="0" tIns="0" rIns="0" bIns="0"/>
          <a:lstStyle/>
          <a:p>
            <a:pPr>
              <a:lnSpc>
                <a:spcPts val="1320"/>
              </a:lnSpc>
            </a:pPr>
            <a:r>
              <a:rPr lang="ru-RU" sz="1100" cap="all" spc="198">
                <a:solidFill>
                  <a:srgbClr val="02A8C8"/>
                </a:solidFill>
                <a:latin typeface="Onest"/>
              </a:rPr>
              <a:t>Culture &amp; Leisure</a:t>
            </a:r>
          </a:p>
        </p:txBody>
      </p:sp>
      <p:sp>
        <p:nvSpPr>
          <p:cNvPr id="7" name="text7"/>
          <p:cNvSpPr>
            <a:spLocks noChangeArrowheads="1"/>
          </p:cNvSpPr>
          <p:nvPr/>
        </p:nvSpPr>
        <p:spPr>
          <a:xfrm>
            <a:off x="762000" y="933450"/>
            <a:ext cx="6223000" cy="431800"/>
          </a:xfrm>
          <a:prstGeom prst="rect">
            <a:avLst/>
          </a:prstGeom>
          <a:noFill/>
        </p:spPr>
        <p:txBody>
          <a:bodyPr wrap="square" anchor="t" lIns="0" tIns="0" rIns="0" bIns="0"/>
          <a:lstStyle/>
          <a:p>
            <a:pPr>
              <a:lnSpc>
                <a:spcPts val="3300"/>
              </a:lnSpc>
            </a:pPr>
            <a:r>
              <a:rPr lang="ru-RU" sz="3000" b="1" spc="-59">
                <a:solidFill>
                  <a:srgbClr val="0E4D52"/>
                </a:solidFill>
                <a:latin typeface="Nunito"/>
              </a:rPr>
              <a:t>Museums &amp; Parks of London</a:t>
            </a:r>
          </a:p>
        </p:txBody>
      </p:sp>
      <p:sp>
        <p:nvSpPr>
          <p:cNvPr id="8" name="text8"/>
          <p:cNvSpPr>
            <a:spLocks noChangeArrowheads="1"/>
          </p:cNvSpPr>
          <p:nvPr/>
        </p:nvSpPr>
        <p:spPr>
          <a:xfrm>
            <a:off x="762000" y="1591320"/>
            <a:ext cx="5613400" cy="1150541"/>
          </a:xfrm>
          <a:prstGeom prst="rect">
            <a:avLst/>
          </a:prstGeom>
          <a:noFill/>
        </p:spPr>
        <p:txBody>
          <a:bodyPr wrap="square" anchor="t" lIns="0" tIns="0" rIns="0" bIns="0"/>
          <a:lstStyle/>
          <a:p>
            <a:pPr>
              <a:lnSpc>
                <a:spcPts val="2240"/>
              </a:lnSpc>
            </a:pPr>
            <a:r>
              <a:rPr lang="ru-RU" sz="1400">
                <a:solidFill>
                  <a:srgbClr val="64898B"/>
                </a:solidFill>
                <a:latin typeface="Onest"/>
              </a:rPr>
              <a:t>London is famous for its world-class museums, such as the British Museum and the Natural History Museum, as well as its beautiful parks — Hyde Park and Regent's Park. Everyone will find something interesting here: from ancient artefacts to scenic green spaces.</a:t>
            </a:r>
          </a:p>
        </p:txBody>
      </p:sp>
      <p:sp>
        <p:nvSpPr>
          <p:cNvPr id="9" name="text9"/>
          <p:cNvSpPr>
            <a:spLocks noChangeArrowheads="1"/>
          </p:cNvSpPr>
          <p:nvPr/>
        </p:nvSpPr>
        <p:spPr>
          <a:xfrm>
            <a:off x="1041400" y="2980928"/>
            <a:ext cx="4380409" cy="269875"/>
          </a:xfrm>
          <a:prstGeom prst="rect">
            <a:avLst/>
          </a:prstGeom>
          <a:noFill/>
        </p:spPr>
        <p:txBody>
          <a:bodyPr wrap="square" anchor="t" lIns="0" tIns="0" rIns="0" bIns="0"/>
          <a:lstStyle/>
          <a:p>
            <a:pPr>
              <a:lnSpc>
                <a:spcPts val="2025"/>
              </a:lnSpc>
            </a:pPr>
            <a:r>
              <a:rPr lang="ru-RU" sz="1350">
                <a:solidFill>
                  <a:srgbClr val="0E4D52"/>
                </a:solidFill>
                <a:latin typeface="Onest"/>
              </a:rPr>
              <a:t>Over 170 museums and 8 Royal Parks in London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AF4F2"/>
        </a:solidFill>
        <a:effectLst/>
      </p:bgPr>
    </p:bg>
    <p:spTree>
      <p:nvGrpSpPr>
        <p:cNvPr id="1" name=""/>
        <p:cNvGrpSpPr/>
        <p:nvPr/>
      </p:nvGrpSpPr>
      <p:grpSpPr>
        <a:xfrm>
          <a:off x="0" y="0"/>
          <a:ext cx="0" cy="0"/>
          <a:chOff x="0" y="0"/>
          <a:chExt cx="0" cy="0"/>
        </a:xfrm>
      </p:grpSpPr>
      <p:pic>
        <p:nvPicPr>
          <p:cNvPr id="2" name="pic2"/>
          <p:cNvPicPr/>
          <p:nvPr/>
        </p:nvPicPr>
        <p:blipFill>
          <a:blip r:embed="rId3"/>
          <a:stretch>
            <a:fillRect/>
          </a:stretch>
        </p:blipFill>
        <p:spPr>
          <a:xfrm>
            <a:off x="0" y="0"/>
            <a:ext cx="12192000" cy="6858000"/>
          </a:xfrm>
          <a:prstGeom prst="rect">
            <a:avLst/>
          </a:prstGeom>
        </p:spPr>
      </p:pic>
      <p:sp>
        <p:nvSpPr>
          <p:cNvPr id="3" name="card3"/>
          <p:cNvSpPr/>
          <p:nvPr/>
        </p:nvSpPr>
        <p:spPr>
          <a:xfrm>
            <a:off x="762000" y="1700411"/>
            <a:ext cx="747713" cy="220266"/>
          </a:xfrm>
          <a:prstGeom prst="roundRect">
            <a:avLst>
              <a:gd name="adj" fmla="val 50000"/>
            </a:avLst>
          </a:prstGeom>
          <a:solidFill>
            <a:srgbClr val="F0E5DE"/>
          </a:solidFill>
          <a:ln>
            <a:noFill/>
          </a:ln>
        </p:spPr>
      </p:sp>
      <p:sp>
        <p:nvSpPr>
          <p:cNvPr id="4" name="card4"/>
          <p:cNvSpPr/>
          <p:nvPr/>
        </p:nvSpPr>
        <p:spPr>
          <a:xfrm>
            <a:off x="738328" y="3038714"/>
            <a:ext cx="161645" cy="161645"/>
          </a:xfrm>
          <a:prstGeom prst="roundRect">
            <a:avLst>
              <a:gd name="adj" fmla="val 29462"/>
            </a:avLst>
          </a:prstGeom>
          <a:solidFill>
            <a:srgbClr val="02A8C8"/>
          </a:solidFill>
          <a:ln>
            <a:noFill/>
          </a:ln>
        </p:spPr>
      </p:sp>
      <p:sp>
        <p:nvSpPr>
          <p:cNvPr id="5" name="card5"/>
          <p:cNvSpPr/>
          <p:nvPr/>
        </p:nvSpPr>
        <p:spPr>
          <a:xfrm>
            <a:off x="738328" y="3630455"/>
            <a:ext cx="161645" cy="161644"/>
          </a:xfrm>
          <a:prstGeom prst="roundRect">
            <a:avLst>
              <a:gd name="adj" fmla="val 29462"/>
            </a:avLst>
          </a:prstGeom>
          <a:solidFill>
            <a:srgbClr val="02A8C8"/>
          </a:solidFill>
          <a:ln>
            <a:noFill/>
          </a:ln>
        </p:spPr>
      </p:sp>
      <p:sp>
        <p:nvSpPr>
          <p:cNvPr id="6" name="card6"/>
          <p:cNvSpPr/>
          <p:nvPr/>
        </p:nvSpPr>
        <p:spPr>
          <a:xfrm>
            <a:off x="738328" y="4559936"/>
            <a:ext cx="161645" cy="161644"/>
          </a:xfrm>
          <a:prstGeom prst="roundRect">
            <a:avLst>
              <a:gd name="adj" fmla="val 29462"/>
            </a:avLst>
          </a:prstGeom>
          <a:solidFill>
            <a:srgbClr val="02A8C8"/>
          </a:solidFill>
          <a:ln>
            <a:noFill/>
          </a:ln>
        </p:spPr>
      </p:sp>
      <p:sp>
        <p:nvSpPr>
          <p:cNvPr id="7" name="text7"/>
          <p:cNvSpPr>
            <a:spLocks noChangeArrowheads="1"/>
          </p:cNvSpPr>
          <p:nvPr/>
        </p:nvSpPr>
        <p:spPr>
          <a:xfrm>
            <a:off x="889000" y="1744861"/>
            <a:ext cx="655257" cy="131445"/>
          </a:xfrm>
          <a:prstGeom prst="rect">
            <a:avLst/>
          </a:prstGeom>
          <a:noFill/>
        </p:spPr>
        <p:txBody>
          <a:bodyPr wrap="square" anchor="t" lIns="0" tIns="0" rIns="0" bIns="0"/>
          <a:lstStyle/>
          <a:p>
            <a:pPr>
              <a:lnSpc>
                <a:spcPts val="935"/>
              </a:lnSpc>
            </a:pPr>
            <a:r>
              <a:rPr lang="ru-RU" sz="850" b="1" cap="all" spc="34">
                <a:solidFill>
                  <a:srgbClr val="BC745F"/>
                </a:solidFill>
                <a:latin typeface="Onest"/>
              </a:rPr>
              <a:t>London</a:t>
            </a:r>
          </a:p>
        </p:txBody>
      </p:sp>
      <p:sp>
        <p:nvSpPr>
          <p:cNvPr id="8" name="text8"/>
          <p:cNvSpPr>
            <a:spLocks noChangeArrowheads="1"/>
          </p:cNvSpPr>
          <p:nvPr/>
        </p:nvSpPr>
        <p:spPr>
          <a:xfrm>
            <a:off x="762000" y="2022277"/>
            <a:ext cx="11303000" cy="519430"/>
          </a:xfrm>
          <a:prstGeom prst="rect">
            <a:avLst/>
          </a:prstGeom>
          <a:noFill/>
        </p:spPr>
        <p:txBody>
          <a:bodyPr wrap="square" anchor="t" lIns="0" tIns="0" rIns="0" bIns="0"/>
          <a:lstStyle/>
          <a:p>
            <a:pPr>
              <a:lnSpc>
                <a:spcPts val="3990"/>
              </a:lnSpc>
            </a:pPr>
            <a:r>
              <a:rPr lang="ru-RU" sz="3800" b="1" spc="-75">
                <a:solidFill>
                  <a:srgbClr val="0E4D52"/>
                </a:solidFill>
                <a:latin typeface="Nunito"/>
              </a:rPr>
              <a:t>Interesting Facts About London</a:t>
            </a:r>
          </a:p>
        </p:txBody>
      </p:sp>
      <p:sp>
        <p:nvSpPr>
          <p:cNvPr id="9" name="text9"/>
          <p:cNvSpPr>
            <a:spLocks noChangeArrowheads="1"/>
          </p:cNvSpPr>
          <p:nvPr/>
        </p:nvSpPr>
        <p:spPr>
          <a:xfrm>
            <a:off x="1079500" y="2956977"/>
            <a:ext cx="8681740" cy="350520"/>
          </a:xfrm>
          <a:prstGeom prst="rect">
            <a:avLst/>
          </a:prstGeom>
          <a:noFill/>
        </p:spPr>
        <p:txBody>
          <a:bodyPr wrap="square" anchor="t" lIns="0" tIns="0" rIns="0" bIns="0"/>
          <a:lstStyle/>
          <a:p>
            <a:pPr>
              <a:lnSpc>
                <a:spcPts val="2660"/>
              </a:lnSpc>
            </a:pPr>
            <a:r>
              <a:rPr lang="ru-RU" sz="1900" b="1">
                <a:solidFill>
                  <a:srgbClr val="0E4D52"/>
                </a:solidFill>
                <a:latin typeface="Onest"/>
              </a:rPr>
              <a:t>More than 8 million residents</a:t>
            </a:r>
            <a:r>
              <a:rPr lang="ru-RU" sz="1900">
                <a:solidFill>
                  <a:srgbClr val="0E4D52"/>
                </a:solidFill>
                <a:latin typeface="Onest"/>
              </a:rPr>
              <a:t> London is the most populous city in the UK.</a:t>
            </a:r>
          </a:p>
        </p:txBody>
      </p:sp>
      <p:sp>
        <p:nvSpPr>
          <p:cNvPr id="10" name="text10"/>
          <p:cNvSpPr>
            <a:spLocks noChangeArrowheads="1"/>
          </p:cNvSpPr>
          <p:nvPr/>
        </p:nvSpPr>
        <p:spPr>
          <a:xfrm>
            <a:off x="1079500" y="3548757"/>
            <a:ext cx="9232900" cy="688181"/>
          </a:xfrm>
          <a:prstGeom prst="rect">
            <a:avLst/>
          </a:prstGeom>
          <a:noFill/>
        </p:spPr>
        <p:txBody>
          <a:bodyPr wrap="square" anchor="t" lIns="0" tIns="0" rIns="0" bIns="0"/>
          <a:lstStyle/>
          <a:p>
            <a:pPr>
              <a:lnSpc>
                <a:spcPts val="2659"/>
              </a:lnSpc>
            </a:pPr>
            <a:r>
              <a:rPr lang="ru-RU" sz="1900" b="1">
                <a:solidFill>
                  <a:srgbClr val="0E4D52"/>
                </a:solidFill>
                <a:latin typeface="Onest"/>
              </a:rPr>
              <a:t>World's oldest underground railway</a:t>
            </a:r>
            <a:r>
              <a:rPr lang="ru-RU" sz="1900">
                <a:solidFill>
                  <a:srgbClr val="0E4D52"/>
                </a:solidFill>
                <a:latin typeface="Onest"/>
              </a:rPr>
              <a:t> The London Underground opened in 1863, known as the Tube.</a:t>
            </a:r>
          </a:p>
        </p:txBody>
      </p:sp>
      <p:sp>
        <p:nvSpPr>
          <p:cNvPr id="11" name="text11"/>
          <p:cNvSpPr>
            <a:spLocks noChangeArrowheads="1"/>
          </p:cNvSpPr>
          <p:nvPr/>
        </p:nvSpPr>
        <p:spPr>
          <a:xfrm>
            <a:off x="1079500" y="4478238"/>
            <a:ext cx="9232900" cy="688181"/>
          </a:xfrm>
          <a:prstGeom prst="rect">
            <a:avLst/>
          </a:prstGeom>
          <a:noFill/>
        </p:spPr>
        <p:txBody>
          <a:bodyPr wrap="square" anchor="t" lIns="0" tIns="0" rIns="0" bIns="0"/>
          <a:lstStyle/>
          <a:p>
            <a:pPr>
              <a:lnSpc>
                <a:spcPts val="2659"/>
              </a:lnSpc>
            </a:pPr>
            <a:r>
              <a:rPr lang="ru-RU" sz="1900" b="1">
                <a:solidFill>
                  <a:srgbClr val="0E4D52"/>
                </a:solidFill>
                <a:latin typeface="Onest"/>
              </a:rPr>
              <a:t>Over 170 museums</a:t>
            </a:r>
            <a:r>
              <a:rPr lang="ru-RU" sz="1900">
                <a:solidFill>
                  <a:srgbClr val="0E4D52"/>
                </a:solidFill>
                <a:latin typeface="Onest"/>
              </a:rPr>
              <a:t> From the British Museum to the Natural History Museum, there's something for everyone.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AF4F2"/>
        </a:solidFill>
        <a:effectLst/>
      </p:bgPr>
    </p:bg>
    <p:spTree>
      <p:nvGrpSpPr>
        <p:cNvPr id="1" name=""/>
        <p:cNvGrpSpPr/>
        <p:nvPr/>
      </p:nvGrpSpPr>
      <p:grpSpPr>
        <a:xfrm>
          <a:off x="0" y="0"/>
          <a:ext cx="0" cy="0"/>
          <a:chOff x="0" y="0"/>
          <a:chExt cx="0" cy="0"/>
        </a:xfrm>
      </p:grpSpPr>
      <p:pic>
        <p:nvPicPr>
          <p:cNvPr id="2" name="pic2"/>
          <p:cNvPicPr/>
          <p:nvPr/>
        </p:nvPicPr>
        <p:blipFill>
          <a:blip r:embed="rId3"/>
          <a:stretch>
            <a:fillRect/>
          </a:stretch>
        </p:blipFill>
        <p:spPr>
          <a:xfrm>
            <a:off x="0" y="0"/>
            <a:ext cx="12192000" cy="6858000"/>
          </a:xfrm>
          <a:prstGeom prst="rect">
            <a:avLst/>
          </a:prstGeom>
        </p:spPr>
      </p:pic>
      <p:sp>
        <p:nvSpPr>
          <p:cNvPr id="3" name="card3"/>
          <p:cNvSpPr/>
          <p:nvPr/>
        </p:nvSpPr>
        <p:spPr>
          <a:xfrm>
            <a:off x="762000" y="1639491"/>
            <a:ext cx="3454400" cy="1435100"/>
          </a:xfrm>
          <a:prstGeom prst="roundRect">
            <a:avLst>
              <a:gd name="adj" fmla="val 11946"/>
            </a:avLst>
          </a:prstGeom>
          <a:solidFill>
            <a:srgbClr val="EAF4F2"/>
          </a:solidFill>
          <a:ln w="6350" cap="flat">
            <a:solidFill>
              <a:srgbClr val="FFFFFF"/>
            </a:solidFill>
          </a:ln>
        </p:spPr>
      </p:sp>
      <p:sp>
        <p:nvSpPr>
          <p:cNvPr id="4" name="card4"/>
          <p:cNvSpPr/>
          <p:nvPr/>
        </p:nvSpPr>
        <p:spPr>
          <a:xfrm>
            <a:off x="4368800" y="1639491"/>
            <a:ext cx="3454400" cy="1435100"/>
          </a:xfrm>
          <a:prstGeom prst="roundRect">
            <a:avLst>
              <a:gd name="adj" fmla="val 11946"/>
            </a:avLst>
          </a:prstGeom>
          <a:solidFill>
            <a:srgbClr val="EAF4F2"/>
          </a:solidFill>
          <a:ln w="6350" cap="flat">
            <a:solidFill>
              <a:srgbClr val="FFFFFF"/>
            </a:solidFill>
          </a:ln>
        </p:spPr>
      </p:sp>
      <p:sp>
        <p:nvSpPr>
          <p:cNvPr id="5" name="card5"/>
          <p:cNvSpPr/>
          <p:nvPr/>
        </p:nvSpPr>
        <p:spPr>
          <a:xfrm>
            <a:off x="7975600" y="1639491"/>
            <a:ext cx="3454400" cy="1435100"/>
          </a:xfrm>
          <a:prstGeom prst="roundRect">
            <a:avLst>
              <a:gd name="adj" fmla="val 11946"/>
            </a:avLst>
          </a:prstGeom>
          <a:solidFill>
            <a:srgbClr val="EAF4F2"/>
          </a:solidFill>
          <a:ln w="6350" cap="flat">
            <a:solidFill>
              <a:srgbClr val="FFFFFF"/>
            </a:solidFill>
          </a:ln>
        </p:spPr>
      </p:sp>
      <p:sp>
        <p:nvSpPr>
          <p:cNvPr id="6" name="card6"/>
          <p:cNvSpPr/>
          <p:nvPr/>
        </p:nvSpPr>
        <p:spPr>
          <a:xfrm>
            <a:off x="762000" y="3226991"/>
            <a:ext cx="3454400" cy="1435100"/>
          </a:xfrm>
          <a:prstGeom prst="roundRect">
            <a:avLst>
              <a:gd name="adj" fmla="val 11946"/>
            </a:avLst>
          </a:prstGeom>
          <a:solidFill>
            <a:srgbClr val="EAF4F2"/>
          </a:solidFill>
          <a:ln w="6350" cap="flat">
            <a:solidFill>
              <a:srgbClr val="FFFFFF"/>
            </a:solidFill>
          </a:ln>
        </p:spPr>
      </p:sp>
      <p:sp>
        <p:nvSpPr>
          <p:cNvPr id="7" name="card7"/>
          <p:cNvSpPr/>
          <p:nvPr/>
        </p:nvSpPr>
        <p:spPr>
          <a:xfrm>
            <a:off x="4368800" y="3226991"/>
            <a:ext cx="3454400" cy="1435100"/>
          </a:xfrm>
          <a:prstGeom prst="roundRect">
            <a:avLst>
              <a:gd name="adj" fmla="val 11946"/>
            </a:avLst>
          </a:prstGeom>
          <a:solidFill>
            <a:srgbClr val="EAF4F2"/>
          </a:solidFill>
          <a:ln w="6350" cap="flat">
            <a:solidFill>
              <a:srgbClr val="FFFFFF"/>
            </a:solidFill>
          </a:ln>
        </p:spPr>
      </p:sp>
      <p:sp>
        <p:nvSpPr>
          <p:cNvPr id="8" name="card8"/>
          <p:cNvSpPr/>
          <p:nvPr/>
        </p:nvSpPr>
        <p:spPr>
          <a:xfrm>
            <a:off x="7975600" y="3226991"/>
            <a:ext cx="3454400" cy="1435100"/>
          </a:xfrm>
          <a:prstGeom prst="roundRect">
            <a:avLst>
              <a:gd name="adj" fmla="val 11946"/>
            </a:avLst>
          </a:prstGeom>
          <a:solidFill>
            <a:srgbClr val="D4EAED"/>
          </a:solidFill>
          <a:ln>
            <a:noFill/>
          </a:ln>
        </p:spPr>
      </p:sp>
      <p:sp>
        <p:nvSpPr>
          <p:cNvPr id="9" name="text9"/>
          <p:cNvSpPr>
            <a:spLocks noChangeArrowheads="1"/>
          </p:cNvSpPr>
          <p:nvPr/>
        </p:nvSpPr>
        <p:spPr>
          <a:xfrm>
            <a:off x="762000" y="631825"/>
            <a:ext cx="11303000" cy="165100"/>
          </a:xfrm>
          <a:prstGeom prst="rect">
            <a:avLst/>
          </a:prstGeom>
          <a:noFill/>
        </p:spPr>
        <p:txBody>
          <a:bodyPr wrap="square" anchor="t" lIns="0" tIns="0" rIns="0" bIns="0"/>
          <a:lstStyle/>
          <a:p>
            <a:pPr>
              <a:lnSpc>
                <a:spcPts val="1200"/>
              </a:lnSpc>
            </a:pPr>
            <a:r>
              <a:rPr lang="ru-RU" sz="1000" cap="all" spc="180">
                <a:solidFill>
                  <a:srgbClr val="02A8C8"/>
                </a:solidFill>
                <a:latin typeface="Onest"/>
              </a:rPr>
              <a:t>Vocabulary</a:t>
            </a:r>
          </a:p>
        </p:txBody>
      </p:sp>
      <p:sp>
        <p:nvSpPr>
          <p:cNvPr id="10" name="text10"/>
          <p:cNvSpPr>
            <a:spLocks noChangeArrowheads="1"/>
          </p:cNvSpPr>
          <p:nvPr/>
        </p:nvSpPr>
        <p:spPr>
          <a:xfrm>
            <a:off x="762000" y="882650"/>
            <a:ext cx="11303000" cy="439420"/>
          </a:xfrm>
          <a:prstGeom prst="rect">
            <a:avLst/>
          </a:prstGeom>
          <a:noFill/>
        </p:spPr>
        <p:txBody>
          <a:bodyPr wrap="square" anchor="t" lIns="0" tIns="0" rIns="0" bIns="0"/>
          <a:lstStyle/>
          <a:p>
            <a:pPr>
              <a:lnSpc>
                <a:spcPts val="3360"/>
              </a:lnSpc>
            </a:pPr>
            <a:r>
              <a:rPr lang="ru-RU" sz="3200" b="1" spc="-63">
                <a:solidFill>
                  <a:srgbClr val="0E4D52"/>
                </a:solidFill>
                <a:latin typeface="Nunito"/>
              </a:rPr>
              <a:t>Useful English Words &amp; Phrases</a:t>
            </a:r>
          </a:p>
        </p:txBody>
      </p:sp>
      <p:sp>
        <p:nvSpPr>
          <p:cNvPr id="11" name="text11"/>
          <p:cNvSpPr>
            <a:spLocks noChangeArrowheads="1"/>
          </p:cNvSpPr>
          <p:nvPr/>
        </p:nvSpPr>
        <p:spPr>
          <a:xfrm>
            <a:off x="1022350" y="1855391"/>
            <a:ext cx="3520440" cy="317500"/>
          </a:xfrm>
          <a:prstGeom prst="rect">
            <a:avLst/>
          </a:prstGeom>
          <a:noFill/>
        </p:spPr>
        <p:txBody>
          <a:bodyPr wrap="square" anchor="t" lIns="0" tIns="0" rIns="0" bIns="0"/>
          <a:lstStyle/>
          <a:p>
            <a:pPr>
              <a:lnSpc>
                <a:spcPts val="2400"/>
              </a:lnSpc>
            </a:pPr>
            <a:r>
              <a:rPr lang="ru-RU" sz="2000" b="1">
                <a:solidFill>
                  <a:srgbClr val="0E4D52"/>
                </a:solidFill>
                <a:latin typeface="Onest"/>
              </a:rPr>
              <a:t>Underground</a:t>
            </a:r>
          </a:p>
        </p:txBody>
      </p:sp>
      <p:sp>
        <p:nvSpPr>
          <p:cNvPr id="12" name="text12"/>
          <p:cNvSpPr>
            <a:spLocks noChangeArrowheads="1"/>
          </p:cNvSpPr>
          <p:nvPr/>
        </p:nvSpPr>
        <p:spPr>
          <a:xfrm>
            <a:off x="1022350" y="2188131"/>
            <a:ext cx="3520440" cy="172720"/>
          </a:xfrm>
          <a:prstGeom prst="rect">
            <a:avLst/>
          </a:prstGeom>
          <a:noFill/>
        </p:spPr>
        <p:txBody>
          <a:bodyPr wrap="square" anchor="t" lIns="0" tIns="0" rIns="0" bIns="0"/>
          <a:lstStyle/>
          <a:p>
            <a:pPr>
              <a:lnSpc>
                <a:spcPts val="1260"/>
              </a:lnSpc>
            </a:pPr>
            <a:r>
              <a:rPr lang="ru-RU" sz="1050">
                <a:solidFill>
                  <a:srgbClr val="02A8C8"/>
                </a:solidFill>
                <a:latin typeface="Onest"/>
              </a:rPr>
              <a:t>[ˌʌndəˈɡraʊnd]</a:t>
            </a:r>
          </a:p>
        </p:txBody>
      </p:sp>
      <p:sp>
        <p:nvSpPr>
          <p:cNvPr id="13" name="text13"/>
          <p:cNvSpPr>
            <a:spLocks noChangeArrowheads="1"/>
          </p:cNvSpPr>
          <p:nvPr/>
        </p:nvSpPr>
        <p:spPr>
          <a:xfrm>
            <a:off x="1022350" y="2442131"/>
            <a:ext cx="3520440" cy="210820"/>
          </a:xfrm>
          <a:prstGeom prst="rect">
            <a:avLst/>
          </a:prstGeom>
          <a:noFill/>
        </p:spPr>
        <p:txBody>
          <a:bodyPr wrap="square" anchor="t" lIns="0" tIns="0" rIns="0" bIns="0"/>
          <a:lstStyle/>
          <a:p>
            <a:pPr>
              <a:lnSpc>
                <a:spcPts val="1560"/>
              </a:lnSpc>
            </a:pPr>
            <a:r>
              <a:rPr lang="ru-RU" sz="1300" b="1">
                <a:solidFill>
                  <a:srgbClr val="0E4D52"/>
                </a:solidFill>
                <a:latin typeface="Onest"/>
              </a:rPr>
              <a:t>метро, подземка</a:t>
            </a:r>
          </a:p>
        </p:txBody>
      </p:sp>
      <p:sp>
        <p:nvSpPr>
          <p:cNvPr id="14" name="text14"/>
          <p:cNvSpPr>
            <a:spLocks noChangeArrowheads="1"/>
          </p:cNvSpPr>
          <p:nvPr/>
        </p:nvSpPr>
        <p:spPr>
          <a:xfrm>
            <a:off x="1022350" y="2696131"/>
            <a:ext cx="3520440" cy="172720"/>
          </a:xfrm>
          <a:prstGeom prst="rect">
            <a:avLst/>
          </a:prstGeom>
          <a:noFill/>
        </p:spPr>
        <p:txBody>
          <a:bodyPr wrap="square" anchor="t" lIns="0" tIns="0" rIns="0" bIns="0"/>
          <a:lstStyle/>
          <a:p>
            <a:pPr>
              <a:lnSpc>
                <a:spcPts val="1260"/>
              </a:lnSpc>
            </a:pPr>
            <a:r>
              <a:rPr lang="ru-RU" sz="1050" i="1">
                <a:solidFill>
                  <a:srgbClr val="64898B"/>
                </a:solidFill>
                <a:latin typeface="Onest"/>
              </a:rPr>
              <a:t>The Underground is the fastest way to travel.</a:t>
            </a:r>
          </a:p>
        </p:txBody>
      </p:sp>
      <p:sp>
        <p:nvSpPr>
          <p:cNvPr id="15" name="text15"/>
          <p:cNvSpPr>
            <a:spLocks noChangeArrowheads="1"/>
          </p:cNvSpPr>
          <p:nvPr/>
        </p:nvSpPr>
        <p:spPr>
          <a:xfrm>
            <a:off x="4629150" y="1855391"/>
            <a:ext cx="3520440" cy="317500"/>
          </a:xfrm>
          <a:prstGeom prst="rect">
            <a:avLst/>
          </a:prstGeom>
          <a:noFill/>
        </p:spPr>
        <p:txBody>
          <a:bodyPr wrap="square" anchor="t" lIns="0" tIns="0" rIns="0" bIns="0"/>
          <a:lstStyle/>
          <a:p>
            <a:pPr>
              <a:lnSpc>
                <a:spcPts val="2400"/>
              </a:lnSpc>
            </a:pPr>
            <a:r>
              <a:rPr lang="ru-RU" sz="2000" b="1">
                <a:solidFill>
                  <a:srgbClr val="0E4D52"/>
                </a:solidFill>
                <a:latin typeface="Onest"/>
              </a:rPr>
              <a:t>Double-decker bus</a:t>
            </a:r>
          </a:p>
        </p:txBody>
      </p:sp>
      <p:sp>
        <p:nvSpPr>
          <p:cNvPr id="16" name="text16"/>
          <p:cNvSpPr>
            <a:spLocks noChangeArrowheads="1"/>
          </p:cNvSpPr>
          <p:nvPr/>
        </p:nvSpPr>
        <p:spPr>
          <a:xfrm>
            <a:off x="4629150" y="2188131"/>
            <a:ext cx="3520440" cy="172720"/>
          </a:xfrm>
          <a:prstGeom prst="rect">
            <a:avLst/>
          </a:prstGeom>
          <a:noFill/>
        </p:spPr>
        <p:txBody>
          <a:bodyPr wrap="square" anchor="t" lIns="0" tIns="0" rIns="0" bIns="0"/>
          <a:lstStyle/>
          <a:p>
            <a:pPr>
              <a:lnSpc>
                <a:spcPts val="1260"/>
              </a:lnSpc>
            </a:pPr>
            <a:r>
              <a:rPr lang="ru-RU" sz="1050">
                <a:solidFill>
                  <a:srgbClr val="02A8C8"/>
                </a:solidFill>
                <a:latin typeface="Onest"/>
              </a:rPr>
              <a:t>[ˌdʌbl ˈdekə bʌs]</a:t>
            </a:r>
          </a:p>
        </p:txBody>
      </p:sp>
      <p:sp>
        <p:nvSpPr>
          <p:cNvPr id="17" name="text17"/>
          <p:cNvSpPr>
            <a:spLocks noChangeArrowheads="1"/>
          </p:cNvSpPr>
          <p:nvPr/>
        </p:nvSpPr>
        <p:spPr>
          <a:xfrm>
            <a:off x="4629150" y="2442131"/>
            <a:ext cx="3520440" cy="210820"/>
          </a:xfrm>
          <a:prstGeom prst="rect">
            <a:avLst/>
          </a:prstGeom>
          <a:noFill/>
        </p:spPr>
        <p:txBody>
          <a:bodyPr wrap="square" anchor="t" lIns="0" tIns="0" rIns="0" bIns="0"/>
          <a:lstStyle/>
          <a:p>
            <a:pPr>
              <a:lnSpc>
                <a:spcPts val="1560"/>
              </a:lnSpc>
            </a:pPr>
            <a:r>
              <a:rPr lang="ru-RU" sz="1300" b="1">
                <a:solidFill>
                  <a:srgbClr val="0E4D52"/>
                </a:solidFill>
                <a:latin typeface="Onest"/>
              </a:rPr>
              <a:t>двухэтажный автобус</a:t>
            </a:r>
          </a:p>
        </p:txBody>
      </p:sp>
      <p:sp>
        <p:nvSpPr>
          <p:cNvPr id="18" name="text18"/>
          <p:cNvSpPr>
            <a:spLocks noChangeArrowheads="1"/>
          </p:cNvSpPr>
          <p:nvPr/>
        </p:nvSpPr>
        <p:spPr>
          <a:xfrm>
            <a:off x="4629150" y="2696131"/>
            <a:ext cx="3520440" cy="172720"/>
          </a:xfrm>
          <a:prstGeom prst="rect">
            <a:avLst/>
          </a:prstGeom>
          <a:noFill/>
        </p:spPr>
        <p:txBody>
          <a:bodyPr wrap="square" anchor="t" lIns="0" tIns="0" rIns="0" bIns="0"/>
          <a:lstStyle/>
          <a:p>
            <a:pPr>
              <a:lnSpc>
                <a:spcPts val="1260"/>
              </a:lnSpc>
            </a:pPr>
            <a:r>
              <a:rPr lang="ru-RU" sz="1050" i="1">
                <a:solidFill>
                  <a:srgbClr val="64898B"/>
                </a:solidFill>
                <a:latin typeface="Onest"/>
              </a:rPr>
              <a:t>I love riding on a double-decker bus.</a:t>
            </a:r>
          </a:p>
        </p:txBody>
      </p:sp>
      <p:sp>
        <p:nvSpPr>
          <p:cNvPr id="19" name="text19"/>
          <p:cNvSpPr>
            <a:spLocks noChangeArrowheads="1"/>
          </p:cNvSpPr>
          <p:nvPr/>
        </p:nvSpPr>
        <p:spPr>
          <a:xfrm>
            <a:off x="8235950" y="1855391"/>
            <a:ext cx="3520440" cy="317500"/>
          </a:xfrm>
          <a:prstGeom prst="rect">
            <a:avLst/>
          </a:prstGeom>
          <a:noFill/>
        </p:spPr>
        <p:txBody>
          <a:bodyPr wrap="square" anchor="t" lIns="0" tIns="0" rIns="0" bIns="0"/>
          <a:lstStyle/>
          <a:p>
            <a:pPr>
              <a:lnSpc>
                <a:spcPts val="2400"/>
              </a:lnSpc>
            </a:pPr>
            <a:r>
              <a:rPr lang="ru-RU" sz="2000" b="1">
                <a:solidFill>
                  <a:srgbClr val="0E4D52"/>
                </a:solidFill>
                <a:latin typeface="Onest"/>
              </a:rPr>
              <a:t>Queue</a:t>
            </a:r>
          </a:p>
        </p:txBody>
      </p:sp>
      <p:sp>
        <p:nvSpPr>
          <p:cNvPr id="20" name="text20"/>
          <p:cNvSpPr>
            <a:spLocks noChangeArrowheads="1"/>
          </p:cNvSpPr>
          <p:nvPr/>
        </p:nvSpPr>
        <p:spPr>
          <a:xfrm>
            <a:off x="8235950" y="2188131"/>
            <a:ext cx="3520440" cy="172720"/>
          </a:xfrm>
          <a:prstGeom prst="rect">
            <a:avLst/>
          </a:prstGeom>
          <a:noFill/>
        </p:spPr>
        <p:txBody>
          <a:bodyPr wrap="square" anchor="t" lIns="0" tIns="0" rIns="0" bIns="0"/>
          <a:lstStyle/>
          <a:p>
            <a:pPr>
              <a:lnSpc>
                <a:spcPts val="1260"/>
              </a:lnSpc>
            </a:pPr>
            <a:r>
              <a:rPr lang="ru-RU" sz="1050">
                <a:solidFill>
                  <a:srgbClr val="02A8C8"/>
                </a:solidFill>
                <a:latin typeface="Onest"/>
              </a:rPr>
              <a:t>[kjuː]</a:t>
            </a:r>
          </a:p>
        </p:txBody>
      </p:sp>
      <p:sp>
        <p:nvSpPr>
          <p:cNvPr id="21" name="text21"/>
          <p:cNvSpPr>
            <a:spLocks noChangeArrowheads="1"/>
          </p:cNvSpPr>
          <p:nvPr/>
        </p:nvSpPr>
        <p:spPr>
          <a:xfrm>
            <a:off x="8235950" y="2442131"/>
            <a:ext cx="3520440" cy="210820"/>
          </a:xfrm>
          <a:prstGeom prst="rect">
            <a:avLst/>
          </a:prstGeom>
          <a:noFill/>
        </p:spPr>
        <p:txBody>
          <a:bodyPr wrap="square" anchor="t" lIns="0" tIns="0" rIns="0" bIns="0"/>
          <a:lstStyle/>
          <a:p>
            <a:pPr>
              <a:lnSpc>
                <a:spcPts val="1560"/>
              </a:lnSpc>
            </a:pPr>
            <a:r>
              <a:rPr lang="ru-RU" sz="1300" b="1">
                <a:solidFill>
                  <a:srgbClr val="0E4D52"/>
                </a:solidFill>
                <a:latin typeface="Onest"/>
              </a:rPr>
              <a:t>очередь</a:t>
            </a:r>
          </a:p>
        </p:txBody>
      </p:sp>
      <p:sp>
        <p:nvSpPr>
          <p:cNvPr id="22" name="text22"/>
          <p:cNvSpPr>
            <a:spLocks noChangeArrowheads="1"/>
          </p:cNvSpPr>
          <p:nvPr/>
        </p:nvSpPr>
        <p:spPr>
          <a:xfrm>
            <a:off x="8235950" y="2696131"/>
            <a:ext cx="3520440" cy="172720"/>
          </a:xfrm>
          <a:prstGeom prst="rect">
            <a:avLst/>
          </a:prstGeom>
          <a:noFill/>
        </p:spPr>
        <p:txBody>
          <a:bodyPr wrap="square" anchor="t" lIns="0" tIns="0" rIns="0" bIns="0"/>
          <a:lstStyle/>
          <a:p>
            <a:pPr>
              <a:lnSpc>
                <a:spcPts val="1260"/>
              </a:lnSpc>
            </a:pPr>
            <a:r>
              <a:rPr lang="ru-RU" sz="1050" i="1">
                <a:solidFill>
                  <a:srgbClr val="64898B"/>
                </a:solidFill>
                <a:latin typeface="Onest"/>
              </a:rPr>
              <a:t>People in London often queue politely.</a:t>
            </a:r>
          </a:p>
        </p:txBody>
      </p:sp>
      <p:sp>
        <p:nvSpPr>
          <p:cNvPr id="23" name="text23"/>
          <p:cNvSpPr>
            <a:spLocks noChangeArrowheads="1"/>
          </p:cNvSpPr>
          <p:nvPr/>
        </p:nvSpPr>
        <p:spPr>
          <a:xfrm>
            <a:off x="1022350" y="3442891"/>
            <a:ext cx="3520440" cy="317500"/>
          </a:xfrm>
          <a:prstGeom prst="rect">
            <a:avLst/>
          </a:prstGeom>
          <a:noFill/>
        </p:spPr>
        <p:txBody>
          <a:bodyPr wrap="square" anchor="t" lIns="0" tIns="0" rIns="0" bIns="0"/>
          <a:lstStyle/>
          <a:p>
            <a:pPr>
              <a:lnSpc>
                <a:spcPts val="2400"/>
              </a:lnSpc>
            </a:pPr>
            <a:r>
              <a:rPr lang="ru-RU" sz="2000" b="1">
                <a:solidFill>
                  <a:srgbClr val="0E4D52"/>
                </a:solidFill>
                <a:latin typeface="Onest"/>
              </a:rPr>
              <a:t>Landmark</a:t>
            </a:r>
          </a:p>
        </p:txBody>
      </p:sp>
      <p:sp>
        <p:nvSpPr>
          <p:cNvPr id="24" name="text24"/>
          <p:cNvSpPr>
            <a:spLocks noChangeArrowheads="1"/>
          </p:cNvSpPr>
          <p:nvPr/>
        </p:nvSpPr>
        <p:spPr>
          <a:xfrm>
            <a:off x="1022350" y="3775631"/>
            <a:ext cx="3520440" cy="172720"/>
          </a:xfrm>
          <a:prstGeom prst="rect">
            <a:avLst/>
          </a:prstGeom>
          <a:noFill/>
        </p:spPr>
        <p:txBody>
          <a:bodyPr wrap="square" anchor="t" lIns="0" tIns="0" rIns="0" bIns="0"/>
          <a:lstStyle/>
          <a:p>
            <a:pPr>
              <a:lnSpc>
                <a:spcPts val="1260"/>
              </a:lnSpc>
            </a:pPr>
            <a:r>
              <a:rPr lang="ru-RU" sz="1050">
                <a:solidFill>
                  <a:srgbClr val="02A8C8"/>
                </a:solidFill>
                <a:latin typeface="Onest"/>
              </a:rPr>
              <a:t>[ˈlændmɑːk]</a:t>
            </a:r>
          </a:p>
        </p:txBody>
      </p:sp>
      <p:sp>
        <p:nvSpPr>
          <p:cNvPr id="25" name="text25"/>
          <p:cNvSpPr>
            <a:spLocks noChangeArrowheads="1"/>
          </p:cNvSpPr>
          <p:nvPr/>
        </p:nvSpPr>
        <p:spPr>
          <a:xfrm>
            <a:off x="1022350" y="4029631"/>
            <a:ext cx="3520440" cy="210820"/>
          </a:xfrm>
          <a:prstGeom prst="rect">
            <a:avLst/>
          </a:prstGeom>
          <a:noFill/>
        </p:spPr>
        <p:txBody>
          <a:bodyPr wrap="square" anchor="t" lIns="0" tIns="0" rIns="0" bIns="0"/>
          <a:lstStyle/>
          <a:p>
            <a:pPr>
              <a:lnSpc>
                <a:spcPts val="1560"/>
              </a:lnSpc>
            </a:pPr>
            <a:r>
              <a:rPr lang="ru-RU" sz="1300" b="1">
                <a:solidFill>
                  <a:srgbClr val="0E4D52"/>
                </a:solidFill>
                <a:latin typeface="Onest"/>
              </a:rPr>
              <a:t>достопримечательность</a:t>
            </a:r>
          </a:p>
        </p:txBody>
      </p:sp>
      <p:sp>
        <p:nvSpPr>
          <p:cNvPr id="26" name="text26"/>
          <p:cNvSpPr>
            <a:spLocks noChangeArrowheads="1"/>
          </p:cNvSpPr>
          <p:nvPr/>
        </p:nvSpPr>
        <p:spPr>
          <a:xfrm>
            <a:off x="1022350" y="4283631"/>
            <a:ext cx="3520440" cy="172720"/>
          </a:xfrm>
          <a:prstGeom prst="rect">
            <a:avLst/>
          </a:prstGeom>
          <a:noFill/>
        </p:spPr>
        <p:txBody>
          <a:bodyPr wrap="square" anchor="t" lIns="0" tIns="0" rIns="0" bIns="0"/>
          <a:lstStyle/>
          <a:p>
            <a:pPr>
              <a:lnSpc>
                <a:spcPts val="1260"/>
              </a:lnSpc>
            </a:pPr>
            <a:r>
              <a:rPr lang="ru-RU" sz="1050" i="1">
                <a:solidFill>
                  <a:srgbClr val="64898B"/>
                </a:solidFill>
                <a:latin typeface="Onest"/>
              </a:rPr>
              <a:t>Big Ben is a famous landmark.</a:t>
            </a:r>
          </a:p>
        </p:txBody>
      </p:sp>
      <p:sp>
        <p:nvSpPr>
          <p:cNvPr id="27" name="text27"/>
          <p:cNvSpPr>
            <a:spLocks noChangeArrowheads="1"/>
          </p:cNvSpPr>
          <p:nvPr/>
        </p:nvSpPr>
        <p:spPr>
          <a:xfrm>
            <a:off x="4629150" y="3442891"/>
            <a:ext cx="3520440" cy="317500"/>
          </a:xfrm>
          <a:prstGeom prst="rect">
            <a:avLst/>
          </a:prstGeom>
          <a:noFill/>
        </p:spPr>
        <p:txBody>
          <a:bodyPr wrap="square" anchor="t" lIns="0" tIns="0" rIns="0" bIns="0"/>
          <a:lstStyle/>
          <a:p>
            <a:pPr>
              <a:lnSpc>
                <a:spcPts val="2400"/>
              </a:lnSpc>
            </a:pPr>
            <a:r>
              <a:rPr lang="ru-RU" sz="2000" b="1">
                <a:solidFill>
                  <a:srgbClr val="0E4D52"/>
                </a:solidFill>
                <a:latin typeface="Onest"/>
              </a:rPr>
              <a:t>Theatre</a:t>
            </a:r>
          </a:p>
        </p:txBody>
      </p:sp>
      <p:sp>
        <p:nvSpPr>
          <p:cNvPr id="28" name="text28"/>
          <p:cNvSpPr>
            <a:spLocks noChangeArrowheads="1"/>
          </p:cNvSpPr>
          <p:nvPr/>
        </p:nvSpPr>
        <p:spPr>
          <a:xfrm>
            <a:off x="4629150" y="3775631"/>
            <a:ext cx="3520440" cy="172720"/>
          </a:xfrm>
          <a:prstGeom prst="rect">
            <a:avLst/>
          </a:prstGeom>
          <a:noFill/>
        </p:spPr>
        <p:txBody>
          <a:bodyPr wrap="square" anchor="t" lIns="0" tIns="0" rIns="0" bIns="0"/>
          <a:lstStyle/>
          <a:p>
            <a:pPr>
              <a:lnSpc>
                <a:spcPts val="1260"/>
              </a:lnSpc>
            </a:pPr>
            <a:r>
              <a:rPr lang="ru-RU" sz="1050">
                <a:solidFill>
                  <a:srgbClr val="02A8C8"/>
                </a:solidFill>
                <a:latin typeface="Onest"/>
              </a:rPr>
              <a:t>[ˈθɪətə]</a:t>
            </a:r>
          </a:p>
        </p:txBody>
      </p:sp>
      <p:sp>
        <p:nvSpPr>
          <p:cNvPr id="29" name="text29"/>
          <p:cNvSpPr>
            <a:spLocks noChangeArrowheads="1"/>
          </p:cNvSpPr>
          <p:nvPr/>
        </p:nvSpPr>
        <p:spPr>
          <a:xfrm>
            <a:off x="4629150" y="4029631"/>
            <a:ext cx="3520440" cy="210820"/>
          </a:xfrm>
          <a:prstGeom prst="rect">
            <a:avLst/>
          </a:prstGeom>
          <a:noFill/>
        </p:spPr>
        <p:txBody>
          <a:bodyPr wrap="square" anchor="t" lIns="0" tIns="0" rIns="0" bIns="0"/>
          <a:lstStyle/>
          <a:p>
            <a:pPr>
              <a:lnSpc>
                <a:spcPts val="1560"/>
              </a:lnSpc>
            </a:pPr>
            <a:r>
              <a:rPr lang="ru-RU" sz="1300" b="1">
                <a:solidFill>
                  <a:srgbClr val="0E4D52"/>
                </a:solidFill>
                <a:latin typeface="Onest"/>
              </a:rPr>
              <a:t>театр</a:t>
            </a:r>
          </a:p>
        </p:txBody>
      </p:sp>
      <p:sp>
        <p:nvSpPr>
          <p:cNvPr id="30" name="text30"/>
          <p:cNvSpPr>
            <a:spLocks noChangeArrowheads="1"/>
          </p:cNvSpPr>
          <p:nvPr/>
        </p:nvSpPr>
        <p:spPr>
          <a:xfrm>
            <a:off x="4629150" y="4283631"/>
            <a:ext cx="3520440" cy="172720"/>
          </a:xfrm>
          <a:prstGeom prst="rect">
            <a:avLst/>
          </a:prstGeom>
          <a:noFill/>
        </p:spPr>
        <p:txBody>
          <a:bodyPr wrap="square" anchor="t" lIns="0" tIns="0" rIns="0" bIns="0"/>
          <a:lstStyle/>
          <a:p>
            <a:pPr>
              <a:lnSpc>
                <a:spcPts val="1260"/>
              </a:lnSpc>
            </a:pPr>
            <a:r>
              <a:rPr lang="ru-RU" sz="1050" i="1">
                <a:solidFill>
                  <a:srgbClr val="64898B"/>
                </a:solidFill>
                <a:latin typeface="Onest"/>
              </a:rPr>
              <a:t>We went to the theatre to see a play.</a:t>
            </a:r>
          </a:p>
        </p:txBody>
      </p:sp>
      <p:sp>
        <p:nvSpPr>
          <p:cNvPr id="31" name="text31"/>
          <p:cNvSpPr>
            <a:spLocks noChangeArrowheads="1"/>
          </p:cNvSpPr>
          <p:nvPr/>
        </p:nvSpPr>
        <p:spPr>
          <a:xfrm>
            <a:off x="8229600" y="3720981"/>
            <a:ext cx="3581400" cy="149860"/>
          </a:xfrm>
          <a:prstGeom prst="rect">
            <a:avLst/>
          </a:prstGeom>
          <a:noFill/>
        </p:spPr>
        <p:txBody>
          <a:bodyPr wrap="square" anchor="t" lIns="0" tIns="0" rIns="0" bIns="0"/>
          <a:lstStyle/>
          <a:p>
            <a:pPr>
              <a:lnSpc>
                <a:spcPts val="1080"/>
              </a:lnSpc>
            </a:pPr>
            <a:r>
              <a:rPr lang="ru-RU" sz="900" cap="all" spc="126">
                <a:solidFill>
                  <a:srgbClr val="02A8C8"/>
                </a:solidFill>
                <a:latin typeface="Onest"/>
              </a:rPr>
              <a:t>Задание</a:t>
            </a:r>
          </a:p>
        </p:txBody>
      </p:sp>
      <p:sp>
        <p:nvSpPr>
          <p:cNvPr id="32" name="text32"/>
          <p:cNvSpPr>
            <a:spLocks noChangeArrowheads="1"/>
          </p:cNvSpPr>
          <p:nvPr/>
        </p:nvSpPr>
        <p:spPr>
          <a:xfrm>
            <a:off x="8229600" y="3942596"/>
            <a:ext cx="3535680" cy="233680"/>
          </a:xfrm>
          <a:prstGeom prst="rect">
            <a:avLst/>
          </a:prstGeom>
          <a:noFill/>
        </p:spPr>
        <p:txBody>
          <a:bodyPr wrap="square" anchor="t" lIns="0" tIns="0" rIns="0" bIns="0"/>
          <a:lstStyle/>
          <a:p>
            <a:pPr>
              <a:lnSpc>
                <a:spcPts val="1740"/>
              </a:lnSpc>
            </a:pPr>
            <a:r>
              <a:rPr lang="ru-RU" sz="1200">
                <a:solidFill>
                  <a:srgbClr val="0E4D52"/>
                </a:solidFill>
                <a:latin typeface="Onest"/>
              </a:rPr>
              <a:t>Try to make a sentence using each word.</a:t>
            </a:r>
          </a:p>
        </p:txBody>
      </p:sp>
    </p:spTree>
  </p:cSld>
  <p:clrMapOvr>
    <a:masterClrMapping/>
  </p:clrMapOvr>
</p:sld>
</file>

<file path=ppt/theme/theme1.xml><?xml version="1.0" encoding="utf-8"?>
<a:theme xmlns:a="http://schemas.openxmlformats.org/drawingml/2006/main" name="slaida">
  <a:themeElements>
    <a:clrScheme name="slaida">
      <a:dk1>
        <a:srgbClr val="1C1C1C"/>
      </a:dk1>
      <a:lt1>
        <a:srgbClr val="FFFFFF"/>
      </a:lt1>
      <a:dk2>
        <a:srgbClr val="44546A"/>
      </a:dk2>
      <a:lt2>
        <a:srgbClr val="E7E6E6"/>
      </a:lt2>
      <a:accent1>
        <a:srgbClr val="2F6BF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laida">
      <a:majorFont>
        <a:latin typeface="Calibri Light"/>
        <a:ea typeface=""/>
        <a:cs typeface=""/>
      </a:majorFont>
      <a:minorFont>
        <a:latin typeface="Calibri"/>
        <a:ea typeface=""/>
        <a:cs typeface=""/>
      </a:minorFont>
    </a:fontScheme>
    <a:fmtScheme name="slaida">
      <a:fillStyleLst>
        <a:solidFill>
          <a:schemeClr val="phClr"/>
        </a:solidFill>
        <a:solidFill>
          <a:schemeClr val="phClr"/>
        </a:solidFill>
        <a:solidFill>
          <a:schemeClr val="phClr"/>
        </a:solidFill>
      </a:fillStyleLst>
      <a:lnStyleLst>
        <a:ln w="6350">
          <a:solidFill>
            <a:schemeClr val="phClr"/>
          </a:solidFill>
        </a:ln>
        <a:ln w="12700">
          <a:solidFill>
            <a:schemeClr val="phClr"/>
          </a:solidFill>
        </a:ln>
        <a:ln w="19050">
          <a:solidFill>
            <a:schemeClr val="phClr"/>
          </a:solidFill>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name="slaida">
  <a:themeElements>
    <a:clrScheme name="slaida">
      <a:dk1>
        <a:srgbClr val="1C1C1C"/>
      </a:dk1>
      <a:lt1>
        <a:srgbClr val="FFFFFF"/>
      </a:lt1>
      <a:dk2>
        <a:srgbClr val="44546A"/>
      </a:dk2>
      <a:lt2>
        <a:srgbClr val="E7E6E6"/>
      </a:lt2>
      <a:accent1>
        <a:srgbClr val="2F6BF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laida">
      <a:majorFont>
        <a:latin typeface="Calibri Light"/>
        <a:ea typeface=""/>
        <a:cs typeface=""/>
      </a:majorFont>
      <a:minorFont>
        <a:latin typeface="Calibri"/>
        <a:ea typeface=""/>
        <a:cs typeface=""/>
      </a:minorFont>
    </a:fontScheme>
    <a:fmtScheme name="slaida">
      <a:fillStyleLst>
        <a:solidFill>
          <a:schemeClr val="phClr"/>
        </a:solidFill>
        <a:solidFill>
          <a:schemeClr val="phClr"/>
        </a:solidFill>
        <a:solidFill>
          <a:schemeClr val="phClr"/>
        </a:solidFill>
      </a:fillStyleLst>
      <a:lnStyleLst>
        <a:ln w="6350">
          <a:solidFill>
            <a:schemeClr val="phClr"/>
          </a:solidFill>
        </a:ln>
        <a:ln w="12700">
          <a:solidFill>
            <a:schemeClr val="phClr"/>
          </a:solidFill>
        </a:ln>
        <a:ln w="19050">
          <a:solidFill>
            <a:schemeClr val="phClr"/>
          </a:solidFill>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Application>Слайда</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Лондон — столица Великобритании</dc:title>
  <dc:creator>Слайда</dc:creator>
</cp:coreProperties>
</file>