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поговорим о том, что делать, если вы скачали готовую презентацию в формате PPTX и хотите привести её в порядок своими силами. Разберём, чем этот формат отличается от PDF, как его открыть и что можно поправить без потери оформления. Пройдём по всем этапам — от шрифтов и картинок до печати и финальной проверки перед отправкой.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тем как отправить презентацию, всегда прогоняю её по трём пунктам. Сначала открываю файл на другом компьютере — это единственный способ проверить, что шрифты не поехали и вёрстка не развалилась. Потом смотрю на размер файла: если он тяжёлый, сжимаю картинки, чтобы получателю было легко его скачать. И в конце обязательно делаю экспорт в PDF — так я точно знаю, что у заказчика всё откроется и будет выглядеть так же, как у меня. Дальше покажу, какие проблемы чаще всего встречаются и как их быстро решить.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разберём пять самых частых проблем, с которыми сталкиваются при работе со скачанной презентацией. Первая — файл не открывается: чаще всего помогает функция восстановления в PowerPoint или бесплатный офисный пакет. Вторая — разъехались подписи: почти всегда это нехватка шрифтов на чужом компьютере, поэтому проверяйте гарнитуры заранее. Третья — пропали шрифты: решается встраиванием их прямо в файл. Четвёртая — слишком тяжёлый файл: достаточно сжать картинки, и размер упадёт в разы. И наконец, видео: если оно не воспроизводится, проверьте кодеки или встройте ролик в презентацию. Эти пять пунктов покрывают большинство проблем, а дальше я покажу, как их избежать с помощью чек-листа.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перед отправкой пройдитесь по короткому чек-листу. Сначала проверьте орфографию и обязательно встройте шрифты — иначе на чужом компьютере вёрстка поедет. Затем сожмите изображения, чтобы файл не весил слишком много. Обязательно протестируйте режим показа: убедитесь, что заметки, видео и переходы работают как надо. И в конце сохраните PDF-версию — она откроется у любого получателя без сюрпризов. Если всё по списку — можно смело отправлять.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сразу разберёмся с форматами, потому что от этого зависит, что вы вообще сможете сделать с файлом. PPTX — это редактируемый формат: в нём правится текст, меняются слайды, цвета, картинки. PDF — это, по сути, «слепок» презентации: вёрстка там жёсткая, и менять её можно только специальными инструментами, да и то с ограничениями. Поэтому правило простое: если презентацию нужно дорабатывать — работаем с PPTX и отправляем его коллегам. А вот для финального показа и печати лучше использовать PDF — он выглядит одинаково на любом устройстве.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Скачанный файл .pptx можно открыть разными способами. Самый привычный — Microsoft PowerPoint, где доступны все функции. Если лицензии нет, подойдут бесплатные пакеты вроде LibreOffice или OpenOffice — они тоже умеют открывать и редактировать этот формат. Для быстрого просмотра или мелких правок удобно использовать онлайн-сервисы в браузере, а в дороге — мобильные приложения. Главное — выбрать то, что подходит под вашу задачу, и проверить, как файл выглядит в итоге.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Скачанный файл — это не картинка, а полноценный документ, который можно дорабатывать. В первую очередь правится текст: меняем формулировки, шрифты, размеры. Дальше — порядок слайдов: в режиме сортировщика просто перетаскиваем их, как карточки. Картинки тоже редактируются: заменяем на свои, обрезаем лишнее. И наконец, цвета — тема, фон, акценты. Всё это доступно без специальных навыков, главное — знать, где искать. Дальше разберём, почему шрифты — самая частая причина съехавшей вёрстки.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Самая частая причина «поплывшей» вёрстки — на другом компьютере просто нет тех шрифтов, что вы использовали. PowerPoint молча подставляет замену, и текст меняет размер, переносы и отступы. Решение простое: либо встроить шрифты прямо в файл — это делается в параметрах сохранения, — либо, если правки уже закончены, отправить PDF. PDF не зависит от шрифтов, поэтому вёрстка останется такой, как вы её сделали. Дальше разберём, что делать с картинками, чтобы они не растягивались и не портили вид.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Самая частая ошибка при замене картинки — просто растянуть её по одной стороне, чтобы заполнить место. В результате пропорции ломаются, и слайд выглядит непрофессионально. Вместо этого подбирайте изображение с тем же соотношением сторон или используйте обрезку — так вы сохраните и композицию, и качество. И не забывайте про сжатие: тяжёлые картинки раздувают файл, а сжатие почти не заметно на экране. Дальше поговорим о заметках докладчика и режиме показа.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вы показываете презентацию, очень важно понимать, что видит зал, а что видите вы. Зал видит только слайд — чистый, без ваших пометок. А вот у вас на экране ноутбука — целый пульт: текущий слайд, ваши заметки к нему и даже следующий слайд, чтобы вы могли подготовиться. Всё это включается в режиме докладчика. Если у вас два экрана, просто настройте, чтобы на проектор шёл слайд, а на ваш монитор — заметки. Так вы не потеряете мысль и будете выглядеть уверенно.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не сломать оформление, добавляйте новые слайды через макеты — так фон, шрифты и расположение элементов останутся едиными. Самый надёжный способ — скопировать готовый слайд и заменить в нём содержимое. А удалять нужно только выбранные слайды, не трогая образец слайдов, иначе можно случайно изменить оформление всей презентации. Дальше посмотрим, как правильно подготовить файл к печати и раздаче.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готовите раздаточный материал, главное — не распечатывать каждый слайд на отдельном листе. В настройках печати можно вывести по 2, 4 или даже 6 слайдов на страницу — так вы сэкономите бумагу, а слушателям будет удобнее держать всё перед глазами. Не забудьте настроить поля и колонтитулы: номера страниц и название доклада сделают раздатку аккуратнее. Если презентация цветная, а принтер чёрно-белый — включите режим оттенков серого, чтобы не тратить краску и не получить грязные пятна. И ещё один полезный приём: можно распечатать слайды вместе с заметками докладчика — тогда у аудитории останется полный текст выступления. Дальше расскажу, что проверить перед отправкой файла.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31217773b48ab99d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c314744b25fcd9a3.png"/><Relationship Id="rId4" Type="http://schemas.openxmlformats.org/officeDocument/2006/relationships/image" Target="../media/m2e08fd83afb5d54d.png"/><Relationship Id="rId5" Type="http://schemas.openxmlformats.org/officeDocument/2006/relationships/image" Target="../media/m831b4f5a9d65344d.svg"/><Relationship Id="rId6" Type="http://schemas.openxmlformats.org/officeDocument/2006/relationships/image" Target="../media/mc894fa182afcdbc4.png"/><Relationship Id="rId7" Type="http://schemas.openxmlformats.org/officeDocument/2006/relationships/image" Target="../media/m831b4f5a9d65344d.sv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bea7228859bd167f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bea7228859bd167f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70061002c128999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ddd88d4033e30c24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bea7228859bd167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570061002c128999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b4edf107ece8fe31.png"/><Relationship Id="rId4" Type="http://schemas.openxmlformats.org/officeDocument/2006/relationships/image" Target="../media/m16df5b476b5b7204.png"/><Relationship Id="rId5" Type="http://schemas.openxmlformats.org/officeDocument/2006/relationships/image" Target="../media/md5cf814c6345cf47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b4edf107ece8fe31.png"/><Relationship Id="rId4" Type="http://schemas.openxmlformats.org/officeDocument/2006/relationships/image" Target="../media/ma44fa45a947aed0a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0f72c056f084719.png"/><Relationship Id="rId4" Type="http://schemas.openxmlformats.org/officeDocument/2006/relationships/image" Target="../media/m13411f439b2c237f.png"/><Relationship Id="rId5" Type="http://schemas.openxmlformats.org/officeDocument/2006/relationships/image" Target="../media/m831b4f5a9d65344d.svg"/><Relationship Id="rId6" Type="http://schemas.openxmlformats.org/officeDocument/2006/relationships/image" Target="../media/m2d3931eb1048251b.png"/><Relationship Id="rId7" Type="http://schemas.openxmlformats.org/officeDocument/2006/relationships/image" Target="../media/m831b4f5a9d65344d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bea7228859bd167f.png"/><Relationship Id="rId4" Type="http://schemas.openxmlformats.org/officeDocument/2006/relationships/image" Target="../media/m131fcafcea769efd.png"/><Relationship Id="rId5" Type="http://schemas.openxmlformats.org/officeDocument/2006/relationships/image" Target="../media/m9ed1fb4e31433f07.svg"/><Relationship Id="rId6" Type="http://schemas.openxmlformats.org/officeDocument/2006/relationships/image" Target="../media/me78e88aaf891a34b.png"/><Relationship Id="rId8" Type="http://schemas.openxmlformats.org/officeDocument/2006/relationships/image" Target="../media/m9e5081bf8719a48e.png"/><Relationship Id="rId9" Type="http://schemas.openxmlformats.org/officeDocument/2006/relationships/image" Target="../media/mdc58f65287f30e97.svg"/><Relationship Id="rId10" Type="http://schemas.openxmlformats.org/officeDocument/2006/relationships/image" Target="../media/m92e908167ee51a80.png"/><Relationship Id="rId11" Type="http://schemas.openxmlformats.org/officeDocument/2006/relationships/image" Target="../media/m7bd7db1953c5469a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136282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PowerPoint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65685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6FEB"/>
                </a:solidFill>
                <a:latin typeface="Manrope"/>
              </a:rPr>
              <a:t>Практическое руководство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9299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Презентация в PowerPoint: что делать со скачанным файлом .pptx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19794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Разбираем, как открыть, доработать и подготовить к отправке готовую презентацию: от шрифтов и картинок до печати и финальной проверки.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708114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708114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тех, кто скачал готовую презентацию и дорабатывает её самостоятельно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417167"/>
            <a:ext cx="3183434" cy="3090863"/>
          </a:xfrm>
          <a:prstGeom prst="roundRect">
            <a:avLst>
              <a:gd name="adj" fmla="val 739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417167"/>
            <a:ext cx="3183533" cy="3090863"/>
          </a:xfrm>
          <a:prstGeom prst="roundRect">
            <a:avLst>
              <a:gd name="adj" fmla="val 739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417167"/>
            <a:ext cx="3183434" cy="3090863"/>
          </a:xfrm>
          <a:prstGeom prst="roundRect">
            <a:avLst>
              <a:gd name="adj" fmla="val 7395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330821"/>
            <a:ext cx="194145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Перед отправкой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41902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Проверка и экспорт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63306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585567"/>
            <a:ext cx="2599234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Проверка на другом компьютере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23267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Откройте файл на другом устройстве, чтобы убедиться, что шрифты и вёрстка отображаются корректно.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63306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585567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Проверка размера файла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965972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Если файл слишком тяжёлый, сожмите изображения, чтобы ускорить отправку и открытие.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63306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58556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Экспорт в PDF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96597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Сделайте финальный экспорт в PDF — это гарантирует, что презентация будет выглядеть одинаково у всех получателей.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34544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549896"/>
            <a:ext cx="34544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1549896"/>
            <a:ext cx="34544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953669"/>
            <a:ext cx="34544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card7"/>
          <p:cNvSpPr/>
          <p:nvPr/>
        </p:nvSpPr>
        <p:spPr>
          <a:xfrm>
            <a:off x="4368800" y="3953669"/>
            <a:ext cx="34544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15950"/>
            <a:ext cx="176679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Типичные сбои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Пять частых проблем и что делать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Файл не открывается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20851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Восстановите файл: в PowerPoint — «Открыть» → «Восстановить», либо откройте через бесплатный офисный пакет.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99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Разъехались подписи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520851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Проверьте шрифты: на другом компьютере не хватает гарнитур — замените на стандартные или встройте в файл.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183564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215314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Пропали шрифты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520851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Встройте шрифты в файл: «Файл» → «Параметры» → «Сохранение» → «Встроить шрифты в файл».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73150" y="4239419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556919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Слишком тяжёлый файл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924623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Сожмите картинки: выделите изображение → «Сжатие рисунков» → выберите разрешение для экрана.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9950" y="4239419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05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556919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 воспроизводится видео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924623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Проверьте кодеки, встройте видео в файл или дайте ссылку на ролик в облаке.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234924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Финальная проверка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Чек-лист перед отправкой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Орфография и шрифты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Проверьте текст на ошибки и встройте шрифты в файл, чтобы вёрстка не съехала.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Изображения и размер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Сожмите картинки и убедитесь, что файл имеет разумный размер для отправки.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Режим показа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Протестируйте показ слайдов: заметки, видео и переходы работают корректно.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PDF-версия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Сохраните копию в PDF — она откроется на любом устройстве без искажений.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191085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Форматы файлов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PPTX и PDF: что можно править, а что нет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3080266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PPTX — для доработки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Правится текст, слайды и оформление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86117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Отправляйте на доработку коллегам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2866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Меняются шрифты, цвета, картинки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4221"/>
            <a:ext cx="3619738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PDF — для показа и печати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3572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Вёрстка остаётся жёсткой, правки ограничены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286117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Используйте для финальной версии и печати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2866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Текст в PDF правится только специальными редакторами, и то с трудом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38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33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28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22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74105"/>
            <a:ext cx="185620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Открытие файла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702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Чем открыть файл .pptx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9621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Microsoft PowerPoint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Классическая программа для работы с презентациями, полный набор функций.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8916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Бесплатные офисные пакеты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LibreOffice, OpenOffice и аналоги — открывают и редактируют PPTX без покупки лицензии.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8211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Онлайн-сервисы в браузере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Просмотр и лёгкое редактирование прямо в браузере, без установки программ.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7505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Мобильные приложения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Просмотр и правки со смартфона или планшета, удобно в дороге.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83624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Выбор зависит от ваших задач и устройства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88966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Редактирование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можно поправить в скачанной презентации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Текст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Замена формулировок, исправление ошибок, изменение шрифта, размера и цвета букв.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Порядок слайдов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Перетаскивание слайдов в режиме сортировщика — меняйте логику рассказа за пару кликов.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Картинки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Замена на свои изображения, обрезка лишнего, изменение размера и положения на слайде.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6FEB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Цвета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Смена темы оформления, фона и акцентных цветов — приведите презентацию к своему стилю.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98133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Шрифты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Почему съезжает вёрстка и как это исправить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1540073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Что делать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Встроить шрифты в файл: «Файл» → «Параметры» → «Сохранение» → «Внедрить шрифты в файл»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Отправить PDF, если правки больше не нужны: его вёрстка от шрифтов не зависит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Открыть файл на другом компьютере до отправки — так видно замену шрифтов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4221"/>
            <a:ext cx="2422565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Почему съезжает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На чужом компьютере нужных шрифтов нет — PowerPoint подставляет свои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Подставленный шрифт шире или уже — текст меняет размер, строки переносятся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Сами шрифты вместе с файлом не уезжают: они остаются на вашем компьютере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1491258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1291332" cy="330200"/>
          </a:xfrm>
          <a:prstGeom prst="roundRect">
            <a:avLst>
              <a:gd name="adj" fmla="val 50000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77875"/>
            <a:ext cx="152534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Неправильно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6365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Так ломают слайд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95834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3108" y="1958975"/>
            <a:ext cx="4836914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Растягивание по одной стороне искажает пропорции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42308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3108" y="2423716"/>
            <a:ext cx="390396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Картинка с другим соотношением сторон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288782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3108" y="2888456"/>
            <a:ext cx="4538663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Тяжёлые несжатые изображения раздувают файл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77875"/>
            <a:ext cx="1285438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Правильно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Так слайд остаётся аккуратным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23075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6FEB"/>
                </a:solidFill>
                <a:latin typeface="Manrope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5992" y="2308225"/>
            <a:ext cx="430410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Тяните за угол рамки — пропорции сохранятся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77233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6FEB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5992" y="2772966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Подберите картинку с тем же соотношением сторон или обрежьте её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3483531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1F6FEB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85992" y="3484166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Используйте сжатие изображений — качество останется, вес уменьшится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791489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0" y="0"/>
            <a:ext cx="5207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28623" t="0" r="28623" b="0"/>
          <a:stretch>
            <a:fillRect/>
          </a:stretch>
        </p:blipFill>
        <p:spPr>
          <a:xfrm>
            <a:off x="698500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76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6FEB"/>
                </a:solidFill>
                <a:latin typeface="Manrope"/>
              </a:rPr>
              <a:t>Режим докладчика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Заметки докладчика и режим показа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42170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Заметки докладчика хранятся под каждым слайдом и видны только вам. В режиме докладчика на вашем экране — слайд, заметки и следующий слайд, а зал видит только сам слайд. Включить режим можно на вкладке «Показ слайдов» — «Режим докладчика».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716238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15171C"/>
                </a:solidFill>
                <a:latin typeface="Manrope"/>
              </a:rPr>
              <a:t>Настройте монитор: на проектор — слайд, на ваш экран — заметки.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12417"/>
            <a:ext cx="3183434" cy="3327003"/>
          </a:xfrm>
          <a:prstGeom prst="roundRect">
            <a:avLst>
              <a:gd name="adj" fmla="val 718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12417"/>
            <a:ext cx="3183533" cy="3327003"/>
          </a:xfrm>
          <a:prstGeom prst="roundRect">
            <a:avLst>
              <a:gd name="adj" fmla="val 718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512417"/>
            <a:ext cx="3183434" cy="3327003"/>
          </a:xfrm>
          <a:prstGeom prst="roundRect">
            <a:avLst>
              <a:gd name="adj" fmla="val 7180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4067969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4067969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999430"/>
            <a:ext cx="263225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Пошаговая инструкция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87636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добавить или удалить слайд, не сломав оформление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7283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6808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Используйте макеты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061222"/>
            <a:ext cx="2599234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Новый слайд добавляйте через «Создать слайд» и выбирайте подходящий макет из образца — так сохранятся фон, шрифты и расположение элементов.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72831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680817"/>
            <a:ext cx="2599333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Копируйте готовые слайды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327922"/>
            <a:ext cx="2599333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Чтобы сохранить оформление, продублируйте существующий слайд и замените в нём текст и картинки — стиль останется единым.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72831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6FEB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68081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Удаляйте только нужное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06122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Удаляйте только выбранные слайды, не трогая образец слайдов — иначе можно сломать оформление всей презентации.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51137"/>
            <a:ext cx="5257800" cy="1932682"/>
          </a:xfrm>
          <a:prstGeom prst="roundRect">
            <a:avLst>
              <a:gd name="adj" fmla="val 1182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2192437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951137"/>
            <a:ext cx="5257800" cy="1932682"/>
          </a:xfrm>
          <a:prstGeom prst="roundRect">
            <a:avLst>
              <a:gd name="adj" fmla="val 1182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426200" y="2192437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4036219"/>
            <a:ext cx="5257800" cy="1932781"/>
          </a:xfrm>
          <a:prstGeom prst="roundRect">
            <a:avLst>
              <a:gd name="adj" fmla="val 1182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1016000" y="4277519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4036219"/>
            <a:ext cx="5257800" cy="1932781"/>
          </a:xfrm>
          <a:prstGeom prst="roundRect">
            <a:avLst>
              <a:gd name="adj" fmla="val 1182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426200" y="4277519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1" name="pic11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2294037"/>
            <a:ext cx="177800" cy="1778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2294037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379119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379119"/>
            <a:ext cx="177800" cy="177800"/>
          </a:xfrm>
          <a:prstGeom prst="rect">
            <a:avLst/>
          </a:prstGeom>
        </p:spPr>
      </p:pic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15950"/>
            <a:ext cx="346035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Печать и раздаточный материал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041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Настройки печати: как распечатать презентацию для раздачи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16000" y="2738537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Несколько слайдов на лист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3033812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Печатайте 2, 4 или 6 слайдов на странице — экономьте бумагу и создавайте компактный раздаточный материал.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26200" y="2738537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Поля и колонтитулы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3033812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Настройте поля, номера страниц и колонтитулы — раздаточный материал будет выглядеть аккуратно и профессионально.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4823619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Чёрно-белая печать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5118894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Печатайте в оттенках серого — это снижает расход краски и делает документ читаемым на любом принтере.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26200" y="4823619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Раздатка с заметками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5118894"/>
            <a:ext cx="47752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Включите заметки докладчика на странице — слушатели получат полный текст выступления вместе со слайдами.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в PowerPoint: что делать со скачанным файлом</dc:title>
  <dc:creator>Слайда</dc:creator>
</cp:coreProperties>
</file>