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Сегодня поговорим о печатной версии презентации — как сделать раздаточный материал, который удобно читать и использовать на встрече. Пройдём весь путь: от выбора файла до готового комплекта.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стоит печатать сами, а когда отдавать в типографию? Если нужно быстро получить черновик или раздать 10–15 экземпляров на внутренней встрече — офисный принтер справится быстрее и дешевле. Но как только тираж вырастает до 20–30 экземпляров или встреча ответственная, выигрывает типография: там точная цветопередача, плотная бумага, аккуратная обрезка и брошюровка. Это как раз тот случай, когда раздатка должна выглядеть безупречно и не стыдно передать её в руки. Поэтому правило простое: черновики и малый тираж — на принтере, всё серьёзное — в типографию.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финальный чек-лист. Шесть пунктов, которые займут у вас не больше пяти минут, но избавят от большинства проблем с печатью. Первое — всегда экспортируйте в PDF, а не печатайте прямо из PowerPoint: так вы не потеряете шрифты и вёрстку. Второе — помните, что слайд 16:9 не совпадает с листом А4, поэтому заранее решите, будут ли поля или вы измените пропорции. Третье — проверьте, что основной текст на слайдах не мельче 18 пунктов и не серый на белом. Четвёртое — обязательно посмотрите, как презентация выглядит в оттенках серого, особенно если планируете чёрно-белую печать. Пятое — включите нумерацию страниц, чтобы участники могли ссылаться на конкретный слайд. И наконец, выберите, сколько слайдов будет на листе и на какой бумаге печатать. Пройдите по списку — и раздатка будет выглядеть профессионально.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Экран хорош для показа, но есть задачи, где бумага работает лучше. Первое — пометки: когда участники делают заметки прямо на полях, это вовлекает их в обсуждение. Второе — материал остаётся у людей после встречи, его можно перечитать и передать коллегам. Третье — техника подводит: проектор может сломаться, а бумага не зависит от розетки и Wi-Fi. И четвёртое — сравнение: когда нужно сопоставить несколько слайдов или версий, разложить листы на столе проще, чем переключать окна. Поэтому раздатка — это не пережиток, а рабочий инструмент.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готовите раздатку, всегда берите PDF, а не исходник PPTX. Почему? Потому что PPTX зависит от того, на каком компьютере его открывают: могут пропасть шрифты, съехать элементы, измениться цвета. PDF же фиксирует вёрстку — что вы видите на экране, то и получите на бумаге. Шрифты в PDF внедрены, поэтому текст не «поедет» и не заменится на другой. Плюс в PDF легко проверить, как слайд ложится на лист, и сразу поправить поля. Так что правило простое: печатаем всегда из PDF.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готовите раздатку, первым делом решите, сколько слайдов поместить на один лист. Вариант с одним слайдом на страницу — это по сути копия экрана: удобно делать правки и подписи прямо на полях, но пачка получается толстой. Два слайда на лист — золотая середина: текст ещё читается, а объём бумаги сокращается вдвое, это мой выбор для большинства рабочих встреч. Четыре слайда — уже плотный конспект, где можно уловить логику, но не вчитываться в детали. А шесть — это справочник для графических слайдов, когда важна картинка, а не текст. Ориентируйтесь на цель: если люди будут писать на листах — берите один или два, если просто унесут с собой — четыре или шесть.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Слайд 16:9 — это широкоформатный, он не совпадает с пропорциями листа А4. Если печатать «на всю страницу», края слайда обрежутся, а если «вписать» — появятся белые поля. Правильный способ — заранее сохранить презентацию в PDF с размером страницы А4, тогда ничего не потеряется. Обратите внимание: важные элементы держите подальше от краёв слайда.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что происходит с текстом, когда он попадает на бумагу. Главное правило — основной текст не мельче 18–20 пунктов, а заголовки от 24. Если вы печатаете по 4–6 слайдов на лист, размер нужно увеличивать ещё сильнее, иначе читать будет невозможно. Второй момент — начертания: сверхтонкие Thin и Light на бумаге выглядят бледно и могут просто пропасть. То же самое со светло-серым текстом — на экране он ещё читается, а на листе сливается с фоном. Поэтому используйте тёмные цвета и нормальную жирность. И обязательно сделайте пробную печать одного слайда, прежде чем печатать весь тираж.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мы печатаем в чёрно-белом, цвет перестаёт работать как смысловой маркер. Самое частое — цветные заливки и градиенты сливаются в одинаково тёмные пятна, и структура слайда на бумаге разваливается. Диаграммы, где сегменты различаются только цветом, становятся нечитаемыми: два зелёных и один красный превращаются в три серых прямоугольника. Красные пометки, которыми мы любим выделять важное, в оттенках серого выглядят как обычный текст, а тонкие цветные линии просто пропадают. Поэтому перед печатью всегда открывайте предпросмотр в режиме «Оттенки серого» — это покажет, что реально увидит читатель. И уже по результату решайте, что усилить: добавить подписи, штриховку или изменить контраст.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раздатка нужна не просто как памятка, а как рабочий инструмент, добавьте поля для записей. В PowerPoint это два режима: «Выдачи» с тремя слайдами на листе и линиями, или «Страницы заметок», где один слайд и большое поле под ним. Первый вариант хорош, чтобы охватить всю презентацию взглядом, второй — чтобы детально разобрать каждый слайд. Я рекомендую использовать такие раздатки на рабочих встречах и мастер-классах, где люди активно записывают. А вот для финального варианта документа, который пойдёт начальству, лучше сделать чистую версию без полей — она выглядит аккуратнее.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мы говорим о бумаге, важно понимать: для обычной раздатки на встрече отлично подходит стандартная офисная бумага 80 грамм на квадратный метр. Она не просвечивает, хорошо держит чернила и стоит дёшево. Если вы готовите материалы для конференции или хотите сделать обложку — берите плотность 120–160 грамм, это уже ощущается как буклет. Теперь о брошюровке: если у вас до 20–24 листов, хватит обычной скобы — это дёшево и аккуратно. Для более толстых комплектов лучше использовать пружину или переплёт, иначе раздатка будет разваливаться. И помните: плотность бумаги напрямую влияет на то, как презентация выглядит в руках у участника.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ca45893a72e541f1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c610d6bb2b006b5a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77159a0148e2b03d.png"/><Relationship Id="rId4" Type="http://schemas.openxmlformats.org/officeDocument/2006/relationships/image" Target="../media/mf066dc77bd6f2084.png"/><Relationship Id="rId5" Type="http://schemas.openxmlformats.org/officeDocument/2006/relationships/image" Target="../media/m788015e0f5770224.svg"/><Relationship Id="rId6" Type="http://schemas.openxmlformats.org/officeDocument/2006/relationships/image" Target="../media/mf066dc77bd6f2084.png"/><Relationship Id="rId7" Type="http://schemas.openxmlformats.org/officeDocument/2006/relationships/image" Target="../media/m788015e0f5770224.svg"/><Relationship Id="rId8" Type="http://schemas.openxmlformats.org/officeDocument/2006/relationships/image" Target="../media/mf066dc77bd6f2084.png"/><Relationship Id="rId9" Type="http://schemas.openxmlformats.org/officeDocument/2006/relationships/image" Target="../media/m788015e0f5770224.svg"/><Relationship Id="rId10" Type="http://schemas.openxmlformats.org/officeDocument/2006/relationships/image" Target="../media/mf066dc77bd6f2084.png"/><Relationship Id="rId11" Type="http://schemas.openxmlformats.org/officeDocument/2006/relationships/image" Target="../media/m788015e0f5770224.svg"/><Relationship Id="rId12" Type="http://schemas.openxmlformats.org/officeDocument/2006/relationships/image" Target="../media/mf066dc77bd6f2084.png"/><Relationship Id="rId13" Type="http://schemas.openxmlformats.org/officeDocument/2006/relationships/image" Target="../media/m788015e0f5770224.svg"/><Relationship Id="rId14" Type="http://schemas.openxmlformats.org/officeDocument/2006/relationships/image" Target="../media/m94d3c4dab1b49b6e.png"/><Relationship Id="rId15" Type="http://schemas.openxmlformats.org/officeDocument/2006/relationships/image" Target="../media/m788015e0f577022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f3525909bcb6332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c610d6bb2b006b5a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0bbf95a68cef57c7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c610d6bb2b006b5a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b189d50c5963ad0d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7f3525909bcb6332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4edf107ece8fe31.png"/><Relationship Id="rId4" Type="http://schemas.openxmlformats.org/officeDocument/2006/relationships/image" Target="../media/mf59e9b9eea1fe1e9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67f4477f928e4a1e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3842147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Руководство по печати презентаций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296789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Практическое руководство · Печать и раздатка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569839"/>
            <a:ext cx="9423400" cy="28928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Как распечатать презентацию и сделать раздаточный материал для встречи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557911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Пошаговое руководство: от выбора файла до готового комплекта — компоновка, бумага, брошюровка и чек-лист.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86494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74404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Слайда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785441" y="5848350"/>
            <a:ext cx="283255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785441" y="6057900"/>
            <a:ext cx="271164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Практическое руководство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451548" y="5848350"/>
            <a:ext cx="480288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451548" y="6057900"/>
            <a:ext cx="480288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выступающих, менеджеров и преподавателей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127113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Сравнение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Офисный принтер или типография?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4221"/>
            <a:ext cx="2527340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Офисный принтер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57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Быстро и дёшево для черновиков и малого тиража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86117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Подходит для тиража до 20–30 экземпляров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972300" y="1864221"/>
            <a:ext cx="1687116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Типография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5024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Точная цветопередача, плотная бумага, обрезка и брошюровка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31088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Оправдано для конференций и ответственных встреч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1866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24257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29845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35433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1000" y="41021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461000" y="4660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pic>
        <p:nvPicPr>
          <p:cNvPr id="9" name="pic9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1968500"/>
            <a:ext cx="152400" cy="1270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2527300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3086100"/>
            <a:ext cx="152400" cy="1270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3644900"/>
            <a:ext cx="152400" cy="1270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9900" y="4203700"/>
            <a:ext cx="152400" cy="1270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49900" y="4762500"/>
            <a:ext cx="152400" cy="1270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2456557"/>
            <a:ext cx="288264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Перед отправкой в печать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2716213"/>
            <a:ext cx="3962400" cy="9193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Чек-лист: 6 шагов до печати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3869581"/>
            <a:ext cx="3962400" cy="5244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Пройдите по пунктам за 5 минут — и раздатка будет читаемой, аккуратной и без сюрпризов.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969000" y="1904206"/>
            <a:ext cx="4755852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Экспортируйте в PDF, а не печатайте из PPTX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969000" y="2463006"/>
            <a:ext cx="4627860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Проверьте пропорции: слайд 16:9 ≠ лист А4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969000" y="3021806"/>
            <a:ext cx="5507633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Убедитесь, что основной текст ≥ 18 пт и контрастный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969000" y="3580606"/>
            <a:ext cx="4607421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Откройте предпросмотр в оттенках серого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969000" y="4139406"/>
            <a:ext cx="3381851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Включите нумерацию слайдов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969000" y="4698206"/>
            <a:ext cx="4472484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Выберите число слайдов на лист и бумагу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79560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Зачем печатать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Четыре ситуации, где бумага сильнее экрана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Пометки и подписи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Участники делают заметки прямо на полях, подчёркивают и подписывают — на бумаге это естественнее, чем в PDF.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Материал остаётся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Раздатка остаётся у аудитории после встречи — её можно перечитать, передать коллегам и вернуться к ней позже.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Техника подводит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Нет проектора, экран не работает или Wi-Fi пропал — бумага не зависит от техники и всегда готова к работе.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Сравнение рядом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Нужно одновременно видеть несколько слайдов или версий — на бумаге можно разложить листы и сравнить бок о бок.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163010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Формат файла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печатать: PPTX или PDF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4221"/>
            <a:ext cx="1551384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Плюсы PDF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Фиксированная вёрстка: слайд выглядит одинаково на любом компьютере и в печати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1088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Не зависит от версии PowerPoint и чужих тем оформления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53427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Печать один в один: поля, цвета и размеры сохраняются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1864221"/>
            <a:ext cx="1862971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Минусы PPTX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Шрифты не внедрены: на чужом компьютере они заменятся, и текст разъедет вёрстку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При открытии на другом ПК слайды могут измениться: пропасть шрифты, сдвинуться элементы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7819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Печать напрямую из PPTX зависит от версии редактора и драйвера — поля и цвета отличаются от увиденного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417366"/>
            <a:ext cx="10668000" cy="2647950"/>
          </a:xfrm>
          <a:prstGeom prst="roundRect">
            <a:avLst>
              <a:gd name="adj" fmla="val 8633"/>
            </a:avLst>
          </a:prstGeom>
          <a:noFill/>
          <a:ln w="12700" cap="flat">
            <a:solidFill>
              <a:srgbClr val="E0E7ED"/>
            </a:solidFill>
          </a:ln>
        </p:spPr>
      </p:sp>
      <p:sp>
        <p:nvSpPr>
          <p:cNvPr id="4" name="card4"/>
          <p:cNvSpPr/>
          <p:nvPr/>
        </p:nvSpPr>
        <p:spPr>
          <a:xfrm>
            <a:off x="3815358" y="2430066"/>
            <a:ext cx="1900535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815358" y="3020616"/>
            <a:ext cx="1900535" cy="85090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815358" y="3871516"/>
            <a:ext cx="1900535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815358" y="4462066"/>
            <a:ext cx="1900535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1392535"/>
            <a:ext cx="210957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Форматы раздатки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620441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Сколько слайдов на лист: 1, 2, 4 или 6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65200" y="2595166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Формат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853904" y="259516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F4E79"/>
                </a:solidFill>
                <a:latin typeface="Manrope"/>
              </a:rPr>
              <a:t>1 на лист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754449" y="25951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2 на лист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54885" y="25951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4 на лист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555321" y="25951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6 на лист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3315891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Когда использовать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993158" y="3185716"/>
            <a:ext cx="1544935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Правки и подписи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893693" y="3185716"/>
            <a:ext cx="1544836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Оптимально для чтения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794129" y="3185716"/>
            <a:ext cx="1544836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Плотный конспект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694565" y="3185716"/>
            <a:ext cx="1544836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Справочный материал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65200" y="4036616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Читаемость текста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3853904" y="403661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Отличная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754449" y="403661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Хорошая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54885" y="403661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Средняя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555321" y="403661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Низкая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65200" y="4627166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Расход бумаги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3853904" y="462716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Максимальный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5754449" y="46271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Умеренный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7654885" y="46271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Экономный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555321" y="46271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Минимальный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762000" y="521771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2 слайда на лист — оптимальный баланс читаемости и компактности для большинства встреч.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194062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Печать 16:9 на А4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Почему 16:9 не помещается в А4 и как это исправить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4221"/>
            <a:ext cx="3718084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Как напечатать без потерь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Соберите PDF сразу в формате А4: поля и обрезка не появятся вовсе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Держите важные элементы и подписи подальше от краёв слайда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7819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Перед тиражом посмотрите предпросмотр печати на одном листе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1864221"/>
            <a:ext cx="4056757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Что ломается при печати 16:9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Масштаб «вписать в страницу»: обрезки нет, но сверху и снизу остаются белые поля.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Масштаб «на всю страницу»: полей нет, зато края слайда уходят под обрез.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7819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Слайд 16:9 шире листа А4 — при печати «как есть» точного совпадения не бывает.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297253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2673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15621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08569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520799"/>
            <a:ext cx="89545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Печать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1695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Читаемость на бумаге: кегль, начертания, контраст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21555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Основной текст — от 18–20 pt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Для форматов 4–6 слайдов на лист увеличьте кегль ещё сильнее, чтобы текст оставался читаемым.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14503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Заголовки — от 24 pt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Крупные заголовки сохраняют иерархию и не теряются при уменьшении масштаба.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07451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Избегайте сверхтонких начертаний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Шрифты Thin и Light на бумаге выглядят бледно и могут пропасть при печати.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500399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Светло-серый текст не печатается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На экране он читается, но на бумаге сливается с фоном — используйте тёмные цвета.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608965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Проверьте печать на черновике перед тиражом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225221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Чёрно-белая печать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ломается в оттенках серого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Цветные заливки и градиенты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Разные цвета сливаются в одинаково тёмные пятна, теряется структура блоков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Диаграммы по цвету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Сегменты, различающиеся только цветом, становятся неразличимыми на бумаге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Красные пометки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Выделение красным пропадает — в сером оно выглядит как обычный текст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Тонкие цветные линии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13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Линии 1–2 px теряются при печати, особенно на светлом фоне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50702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28295" t="0" r="28295" b="0"/>
          <a:stretch>
            <a:fillRect/>
          </a:stretch>
        </p:blipFill>
        <p:spPr>
          <a:xfrm>
            <a:off x="698500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Печать раздатки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92710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Раздатка с местом для заметок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042170"/>
            <a:ext cx="5613400" cy="11505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В диалоге печати PowerPoint есть два режима. «Выдачи» — 3 слайда на листе с линиями для записей. «Страницы заметок» — один слайд с полем под ним. Первый даёт обзор всей презентации, второй — детальный разбор.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431778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5171C"/>
                </a:solidFill>
                <a:latin typeface="Manrope"/>
              </a:rPr>
              <a:t>Поля для записей — для рабочих встреч и мастер-классов. Для финального варианта — чистая раздатка без полей.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976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976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47117"/>
            <a:ext cx="227518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Материалы и печать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067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Бумага, плотность и брошюровка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80 г/м²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80 г/м²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Стандарт для повседневной раздатки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770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120–160 г/м²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120–160 г/м²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Плотная бумага для обложек и важных мероприятий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20–24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до 20–24 листов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Скоба: хватает для небольших комплектов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25+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от 25 листов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Пружина или переплёт: для толстых комплектов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58632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Для встречи достаточно 80 г/м² и скобы; для конференции — плотнее и с переплётом.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распечатать презентацию и сделать раздаточный материал</dc:title>
  <dc:creator>Слайда</dc:creator>
</cp:coreProperties>
</file>