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Сегодня разберём практический вопрос: как правильно подготовить готовую презентацию к отправке. Поговорим о том, когда стоит отправлять PDF, а когда лучше оставить PPTX, как получить PDF из готового файла и что при этом теряется. Пройдёмся по частым ошибкам и закончим чек-листом перед отправкой.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PDF — это как распечатанный лист: его можно показать, отправить, распечатать, но править текст на нём уже нельзя. Внутри PDF нет слоёв и объектов слайдов — только готовая картинка страницы. Поэтому обратно в редактируемые слайды он не превращается один в один. Значит, исходный PPTX — это единственный файл, который можно менять, и его обязательно нужно хранить. Даже после того как вы отправили PDF, исходник должен остаться у вас.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отправкой стоит проверить себя по пяти типичным ошибкам. Самая частая — отправить исходник PPTX вместо PDF: вёрстка поедет, и файл можно случайно изменить. Вторая — ссылки, которые не кликаются: перед отправкой всегда проверяю, что все гиперссылки активны. Третья — при печати обрезаются поля, поэтому проверяю настройки масштаба. Четвёртая — слишком тяжёлый файл, который не открывается у получателя. И пятая — устаревшая версия, когда отправляешь не тот файл. Дальше покажу чек-лист, который поможет ничего не упустить.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нажать «Отправить», пройдитесь по короткому списку. Первое — вес файла: если презентация тяжелее пары десятков мегабайт, письмо может не дойти или зависнуть. Второе — проверьте, что все ссылки кликаются и ведут туда, куда нужно. Третье — откройте PDF и убедитесь, что вёрстка не поехала: шрифты на месте, картинки не съехали. Четвёртое — убедитесь, что отправляете актуальную версию, а не вчерашний черновик. И последнее: проверьте, что исходный PPTX сохранён, ведь PDF обратно в редактируемые слайды не превращается.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Ключевая разница простая: PDF — это как распечатанный лист, который нельзя случайно изменить, а PPTX — рабочий файл, который можно править. PDF хранит шрифты и всю вёрстку внутри себя, поэтому он будет выглядеть одинаково на любом компьютере. PPTX же зависит от того, какие шрифты и версия PowerPoint установлены у того, кто открывает файл. Поэтому для отправки готовой презентации выбираем PDF, а PPTX оставляем себе как исходник для правок.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когда же отправлять именно PDF? Первый и самый частый случай — рассылка по почте: PDF открывается у всех одинаково, его не перекосит и не перевернёт вёрстку. Второй — печать: шрифты и разметка зашиты в файл, поэтому на бумаге всё выглядит так же, как на экране. Третий — показ с чужого компьютера: не нужен PowerPoint, достаточно любого просмотрщика, и презентация откроется в полноэкранном режиме. И четвёртый — приложение к заявке или отчёту: PDF — принятый формат для официальных документов, и его содержимое не изменится случайно. Запомните эти четыре сценария — дальше разберём, как получить PDF из готовой презентации.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как получить PDF из готовой презентации? Есть два простых способа. Первый — если редактор уже создал PDF-версию автоматически, вы просто скачиваете готовый файл рядом с исходником. Второй — универсальный: открываете презентацию, идёте в меню «Файл», выбираете «Сохранить как» и в типе файла указываете PDF. Всё, через несколько секунд у вас готовый файл. Но на этом не останавливайтесь — обязательно откройте PDF и проверьте, что вёрстка не поехала, шрифты на месте, ссылки кликаются. И обратите внимание на размер файла: если он слишком тяжёлый, лучше сжать картинки до экспорта. Дальше посмотрим, почему PDF не плывёт на чужом компьютере.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Почему PDF не плывёт на чужом компьютере? Потому что шрифты и разметка зашиты внутрь файла. Это как фотография слайда: что сняли, то и показывается. В PPTX шрифты могут не найтись на чужой машине, и текст поедет. А PDF — это готовый снимок, он не зависит от того, что установлено у получателя. Поэтому его можно смело отправлять и показывать где угодно.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про вес файла. Частая проблема — презентация весит 50 или даже 100 мегабайт, и её тяжело отправить. Основной вес дают фотографии, поэтому сначала сжимаем их — уменьшаем разрешение до 150–200 dpi. Дальше оптимизируем сами картинки: для фото берём JPEG, для схем и логотипов — PNG, убираем лишние элементы. И главное — проверяем итоговый размер: для письма разумный предел 10–15 мегабайт. Если больше — повторяем сжатие. Так файл будет быстро открываться и у вас, и у получателя.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отправлять PDF, важно понимать, что этот формат сохраняет только статичную картинку слайда. Вся анимация, переходы и встроенное видео в PDF не попадут — получатель увидит лишь финальный вид каждого слайда. То же касается и заметок докладчика: они останутся только в исходном PPTX-файле. Поэтому если в презентации есть важные эффекты или видео — лучше отправлять PPTX, а PDF использовать для финальной рассылки и печати.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презентация готова в PDF, показывать её проще, чем кажется. Открываете файл в любом просмотрщике, жмёте F5 — и вот уже полноэкранный режим, ничего лишнего на экране. Дальше просто листаете стрелками вправо-влево, как в обычном слайд-шоу. Главное — не забыть про страховку: если показываете с чужого ноутбука, проверьте заранее, что файл открывается и выглядит как надо. Лучше иметь копию на флешке или в облаке. Так вы будете уверены, что презентация пройдёт гладко, даже если техника подведёт.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презентация готова, её часто нужно не только отправить, но и распечатать — для раздатки или для себя. Здесь главное — не получить на выходе обрезанные слайды или пустые поля. В настройках печати выберите несколько слайдов на лист, чтобы раздатка была компактной, и обязательно проверьте поля и масштаб — иначе вёрстка может уехать. Для черновой версии включите чёрно-белый режим, а для финальной — цвет. И не забудьте про предпросмотр: он покажет, как всё ляжет на бумагу, ещё до того, как вы нажмёте «Печать».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45893a72e541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f153c0e22a6f9eb6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911da688035007a1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17225c5a0183642b.png"/><Relationship Id="rId11" Type="http://schemas.openxmlformats.org/officeDocument/2006/relationships/image" Target="../media/mc48b4541eab646aa.svg"/><Relationship Id="rId12" Type="http://schemas.openxmlformats.org/officeDocument/2006/relationships/image" Target="../media/m12bb848071271424.png"/><Relationship Id="rId13" Type="http://schemas.openxmlformats.org/officeDocument/2006/relationships/image" Target="../media/m097a4ccebbb36a64.sv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77159a0148e2b03d.png"/><Relationship Id="rId4" Type="http://schemas.openxmlformats.org/officeDocument/2006/relationships/image" Target="../media/mf066dc77bd6f2084.png"/><Relationship Id="rId5" Type="http://schemas.openxmlformats.org/officeDocument/2006/relationships/image" Target="../media/m788015e0f5770224.svg"/><Relationship Id="rId6" Type="http://schemas.openxmlformats.org/officeDocument/2006/relationships/image" Target="../media/mf066dc77bd6f2084.png"/><Relationship Id="rId7" Type="http://schemas.openxmlformats.org/officeDocument/2006/relationships/image" Target="../media/m788015e0f5770224.svg"/><Relationship Id="rId8" Type="http://schemas.openxmlformats.org/officeDocument/2006/relationships/image" Target="../media/mf066dc77bd6f2084.png"/><Relationship Id="rId9" Type="http://schemas.openxmlformats.org/officeDocument/2006/relationships/image" Target="../media/m788015e0f5770224.svg"/><Relationship Id="rId10" Type="http://schemas.openxmlformats.org/officeDocument/2006/relationships/image" Target="../media/md4d0abf7495206d0.png"/><Relationship Id="rId11" Type="http://schemas.openxmlformats.org/officeDocument/2006/relationships/image" Target="../media/m788015e0f5770224.svg"/><Relationship Id="rId12" Type="http://schemas.openxmlformats.org/officeDocument/2006/relationships/image" Target="../media/mf066dc77bd6f2084.png"/><Relationship Id="rId13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610d6bb2b006b5a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f3525909bcb633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7104b74d6fdc86a.png"/><Relationship Id="rId4" Type="http://schemas.openxmlformats.org/officeDocument/2006/relationships/image" Target="../media/me5dddfa23f7218db.png"/><Relationship Id="rId5" Type="http://schemas.openxmlformats.org/officeDocument/2006/relationships/image" Target="../media/m488f85e127a7d704.svg"/><Relationship Id="rId6" Type="http://schemas.openxmlformats.org/officeDocument/2006/relationships/image" Target="../media/md5374c36fe7c6dc2.png"/><Relationship Id="rId7" Type="http://schemas.openxmlformats.org/officeDocument/2006/relationships/image" Target="../media/m488f85e127a7d704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f153c0e22a6f9eb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eb414990de50416d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eb414990de50416d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0bdc92f176ecdd7.png"/><Relationship Id="rId4" Type="http://schemas.openxmlformats.org/officeDocument/2006/relationships/image" Target="../media/me5dddfa23f7218db.png"/><Relationship Id="rId5" Type="http://schemas.openxmlformats.org/officeDocument/2006/relationships/image" Target="../media/m488f85e127a7d704.svg"/><Relationship Id="rId6" Type="http://schemas.openxmlformats.org/officeDocument/2006/relationships/image" Target="../media/md5374c36fe7c6dc2.png"/><Relationship Id="rId7" Type="http://schemas.openxmlformats.org/officeDocument/2006/relationships/image" Target="../media/m488f85e127a7d704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f3525909bcb63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044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Практическая инструкция · PDF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775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Презентация в PDF: когда отправлять PDF, а когда PPTX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455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Как подготовить готовую презентацию к отправке, печати или показу в формате PDF: разбираем отличия, частые ошибки и чек-лист перед отправкой.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362912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Тема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359294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Подготовка презентации к отправке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162524" y="5848350"/>
            <a:ext cx="665867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62524" y="6057900"/>
            <a:ext cx="665867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тех, кто отправляет, печатает или показывает готовую презентацию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413867"/>
            <a:ext cx="17209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Обратный путь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756073"/>
            <a:ext cx="10693400" cy="1186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15171C"/>
                </a:solidFill>
                <a:latin typeface="Manrope"/>
              </a:rPr>
              <a:t>PDF не превращается обратно в редактируемые слайды один в один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612059"/>
            <a:ext cx="89154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636569"/>
                </a:solidFill>
                <a:latin typeface="Manrope"/>
              </a:rPr>
              <a:t>PDF хранит готовую картинку страницы: шрифты, вёрстку и картинки зашиты в файл, но слои и объекты слайдов в нём не сохраняются. Поэтому из PDF нельзя снова получить PPTX с теми же слайдами, анимацией и заметками. Исходник в формате PPTX — единственный рабочий файл, который можно править, поэтому его нужно хранить и после отправки PDF.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3" name="pic13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165798"/>
            <a:ext cx="177800" cy="177800"/>
          </a:xfrm>
          <a:prstGeom prst="rect">
            <a:avLst/>
          </a:prstGeom>
        </p:spPr>
      </p:pic>
      <p:sp>
        <p:nvSpPr>
          <p:cNvPr id="18" name="text18"/>
          <p:cNvSpPr>
            <a:spLocks noChangeArrowheads="1"/>
          </p:cNvSpPr>
          <p:nvPr/>
        </p:nvSpPr>
        <p:spPr>
          <a:xfrm>
            <a:off x="1117600" y="615950"/>
            <a:ext cx="20465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Типичные ошибки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Пять частых ошибок при отправке PDF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Отправили PPTX вместо PDF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Вёрстка и шрифты поедут на чужом компьютере, файл можно случайно изменить.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Ссылки не кликаются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228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Перед отправкой проверьте, что все гиперссылки в PDF активны и ведут куда нужно.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Обрезались поля при печати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296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Проверьте настройки печати: масштаб «По размеру страницы» и поля, чтобы ничего не пропало.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0160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Слишком тяжёлый файл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16000" y="4905573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Сожмите изображения и проверьте итоговый вес — письмо с тяжёлым вложением могут не открыть.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6228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Устаревшая версия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22800" y="4905573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Перед отправкой сохраните финальную версию PDF и убедитесь, что в ней нет правок.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146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705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263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822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381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247900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8067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3655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9243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483100"/>
            <a:ext cx="152400" cy="127000"/>
          </a:xfrm>
          <a:prstGeom prst="rect">
            <a:avLst/>
          </a:prstGeom>
        </p:spPr>
      </p:pic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2456557"/>
            <a:ext cx="194145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Перед отправкой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2716213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 перед отправкой PDF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86958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Пять быстрых проверок, чтобы файл дошёл, открылся и выглядел так, как вы задумали.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2183606"/>
            <a:ext cx="567104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Вес файла — не больше разумного предела для письма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2742406"/>
            <a:ext cx="5257205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Ссылки кликабельны и ведут на нужные страницы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3301206"/>
            <a:ext cx="5974655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Вёрстка слайдов не поехала: шрифты и картинки на месте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3860006"/>
            <a:ext cx="4892080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Отправлена актуальная версия, а не черновик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4418806"/>
            <a:ext cx="522525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Исходный PPTX сохранён — PDF не редактируется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234234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Сравнение форматов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PDF против PPTX: что выбрать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55909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PDF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Сохраняет вёрстку и шрифты внутри файла — выглядит одинаково у всех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Не редактируется — защищён от случайных изменений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5342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Удобен для отправки, печати и показа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717252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PPTX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Можно править: менять текст, слайды, картинки в редакторе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Шрифты и разметка не зашиты — вёрстка может «поплыть» на другом компьютере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Для отправки и печати не годится — держите как рабочий исходник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18433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Сценарии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Когда нужен именно PDF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Рассылка по почте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PDF открывается у всех одинаково, не правится и не плывёт — идеален для вложения.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Печать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Точная вёрстка и шрифты внутри файла — на бумаге всё выглядит как на экране.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Показ с чужого компьютера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нужен PowerPoint: PDF открывается любым просмотрщиком, в полноэкранном режиме.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Приложение к заявке или отчёту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принят в документах: содержимое защищено от случайных правок.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417167"/>
            <a:ext cx="3183533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330821"/>
            <a:ext cx="162427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Экспорт в PDF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41902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получить PDF из готовой презентации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58556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Скачать готовый файл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96597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некоторых редакторах PDF уже создаётся автоматически — готовый файл лежит рядом с PPTX, его остаётся только скачать.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63306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585567"/>
            <a:ext cx="2599333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«Файл» → «Сохранить как» → PDF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232672"/>
            <a:ext cx="2599333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Откройте презентацию, выберите «Файл» → «Сохранить как», в типе файла укажите PDF и нажмите «Сохранить».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58556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Проверьте результат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96597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Откройте полученный PDF и убедитесь, что вёрстка и шрифты на месте, ссылки кликаются, а файл весит разумно.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413867"/>
            <a:ext cx="245152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Почему PDF не плывёт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756073"/>
            <a:ext cx="10693400" cy="1186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15171C"/>
                </a:solidFill>
                <a:latin typeface="Manrope"/>
              </a:rPr>
              <a:t>PDF сохраняет вид презентации на любом устройстве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612059"/>
            <a:ext cx="89154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636569"/>
                </a:solidFill>
                <a:latin typeface="Manrope"/>
              </a:rPr>
              <a:t>Шрифты и разметка зашиты внутрь файла, поэтому PDF выглядит одинаково на любом компьютере, телефоне или планшете. В отличие от PPTX, где шрифты могут отсутствовать и текст «поедет», PDF — это готовый снимок каждого слайда. Вы отправляете файл — и получатель видит ровно то, что вы сделали.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5085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4380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3675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38845"/>
            <a:ext cx="12226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Вес файла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3500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Как уменьшить вес PDF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4268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Сжимайте фотографии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Уменьшайте разрешение и качество снимков до 150–200 dpi — это даёт основной выигрыш в размере.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3563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Оптимизируйте картинки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Используйте формат JPEG для фото и PNG для схем, убирайте лишние элементы и фоны.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2858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Проверяйте итоговый вес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Для отправки по почте разумный предел — 10–15 МБ; при необходимости уменьшайте дальше.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371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Чем легче файл, тем быстрее он откроется у получателя.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5085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4380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3675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38845"/>
            <a:ext cx="191919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Что важно знать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3500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Что теряется в PDF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4268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Анимация и переходы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Эффекты появления и смены слайдов не сохраняются — в PDF виден только финальный вид каждого слайда.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3563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Видео и звук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Встроенные ролики и аудио не переносятся в PDF — файл останется статичным.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2858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Заметки докладчика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Служебные заметки для выступления не попадают в PDF — их видно только в PPTX.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371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Учитывайте это при подготовке к показу или отправке.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99097"/>
            <a:ext cx="3183434" cy="3327003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299097"/>
            <a:ext cx="3183533" cy="3327003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299097"/>
            <a:ext cx="3183434" cy="3327003"/>
          </a:xfrm>
          <a:prstGeom prst="roundRect">
            <a:avLst>
              <a:gd name="adj" fmla="val 7180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212751"/>
            <a:ext cx="82203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Показ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0095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показывать презентацию прямо из PDF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51499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46749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Полноэкранный режим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84790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Откройте PDF в любом просмотрщике или браузере и включите полноэкранный режим через меню «Просмотр».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51499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46749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Листайте стрелками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847902"/>
            <a:ext cx="2599333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Переключайте слайды клавишами ← → или пробелом. Так вы не отвлекаетесь на интерфейс и держите внимание зала.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51499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467497"/>
            <a:ext cx="2599234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Страховка для чужого ноутбука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114602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Если показываете с чужого устройства, заранее проверьте, что PDF открывается и шрифты не «поехали». Имейте запасной файл на флешке.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5257800" cy="2038052"/>
          </a:xfrm>
          <a:prstGeom prst="roundRect">
            <a:avLst>
              <a:gd name="adj" fmla="val 1121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76537"/>
            <a:ext cx="5257800" cy="2038052"/>
          </a:xfrm>
          <a:prstGeom prst="roundRect">
            <a:avLst>
              <a:gd name="adj" fmla="val 1121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166989"/>
            <a:ext cx="5257800" cy="1802011"/>
          </a:xfrm>
          <a:prstGeom prst="roundRect">
            <a:avLst>
              <a:gd name="adj" fmla="val 1268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4166989"/>
            <a:ext cx="5257800" cy="1802011"/>
          </a:xfrm>
          <a:prstGeom prst="roundRect">
            <a:avLst>
              <a:gd name="adj" fmla="val 1268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29030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Печать PDF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распечатать презентацию: раздатка без сюрпризов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Несколько слайдов на лист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94749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окне печати выберите «Несколько страниц на листе» — например, 2, 4 или 6. Так раздатка компактнее и экономит бумагу.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Настройте поля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94749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 поля и масштаб «По размеру страницы», чтобы слайды не обрезались. Особенно важно для плотной вёрстки.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5273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77023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Чёрно-белая печать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5137944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Для черновика или раздатки включите чёрно-белый режим — так быстрее и дешевле. Цвет оставьте для финальной версии.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45273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77023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Создание раздатки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5137944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Соберите PDF-раздатку: слайды + поля для заметок. Удобно для слушателей и для вас как памятки.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 PDF: когда отправлять PDF, а когда PPTX</dc:title>
  <dc:creator>Слайда</dc:creator>
</cp:coreProperties>
</file>