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B0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C27B6D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602118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DEB5AA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Технологии</c:v>
                </c:pt>
                <c:pt idx="1">
                  <c:v>Мода</c:v>
                </c:pt>
                <c:pt idx="2">
                  <c:v>Музыка</c:v>
                </c:pt>
                <c:pt idx="3">
                  <c:v>Повседневное общение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15</c:v>
                </c:pt>
                <c:pt idx="3">
                  <c:v>20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8B0000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8B0000"/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1-2024</c:v>
                </c:pt>
                <c:pt idx="1">
                  <c:v>2-2024</c:v>
                </c:pt>
                <c:pt idx="2">
                  <c:v>1-2025</c:v>
                </c:pt>
                <c:pt idx="3">
                  <c:v>2-2025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1.2</c:v>
                </c:pt>
                <c:pt idx="1">
                  <c:v>1.5</c:v>
                </c:pt>
                <c:pt idx="2">
                  <c:v>1.9</c:v>
                </c:pt>
                <c:pt idx="3">
                  <c:v>2.4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706C67"/>
          </a:solidFill>
          <a:latin typeface="+mn-lt"/>
        </a:defRPr>
      </a:pPr>
      <a:endParaRPr lang="ru-RU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B0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C27B6D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Sheet1!$A$2:$A$3</c:f>
              <c:strCache>
                <c:ptCount val="2"/>
                <c:pt idx="0">
                  <c:v>Кириллица</c:v>
                </c:pt>
                <c:pt idx="1">
                  <c:v>Латиница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коллеги! Тема моего доклада — англоязычные заимствования в русскоязычных молодёжных медиа. Мы постоянно встречаем в лентах соцсетей и на сайтах такие слова, как «контент», «хайп», «краш» — и мне стало интересно, насколько широко они распространены и как осваиваются русским языком. В своём исследовании я опиралась на корпус из 1200 публикаций четырёх молодёжных изданий за 2024–2025 годы. В докладе я представлю основные результаты и выводы.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подведём итоги. Мы видим, что англицизмы в молодёжных медиа — это не случайные вкрапления, а системное явление: они концентрируются в тематических группах технологий и повседневного общения, и их доля стабильно растёт по полугодиям. При этом большинство заимствований уже осваивается графически, то есть процесс адаптации идёт полным ходом. Впереди — расширение корпуса до десяти изданий, анализ устных жанров и более детальное изучение словообразовательной адаптации. Спасибо за внимание, готов ответить на ваши вопросы.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видим, что заимствования — это не просто модные словечки, а системное явление: они перетекают из неформального общения в тексты, которые читает молодёжь. При этом именно период 2024–2025 годов остаётся практически не описанным: мы не знаем ни точного объёма таких слов, ни того, как они распределяются по темам, ни насколько они освоены русским языком. Это и есть исследовательская проблема, которую я попыталась закрыть своим корпусом.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перейти к результатам, обозначу цель и задачи. Наша цель — выявить и описать англоязычные заимствования в четырёх молодёжных изданиях за 2024–2025 годы. Для этого нужно решить несколько задач: сформировать корпус публикаций, отобрать заимствования по чётким критериям, классифицировать их по тематическим группам, оценить динамику по полугодиям и определить степень графической освоенности. Именно эти задачи определили структуру моего исследования.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анализа я собрала корпус из 1200 публикаций четырёх молодёжных онлайн-изданий за 2024–2025 годы. Общий объём — около 1,8 миллиона словоупотреблений, что даёт достаточную выборку для статистически значимых выводов. Издания подобраны так, чтобы охватить разные жанры и тематики молодёжных медиа. Такой объём позволяет проследить и тематическое распределение, и динамику заимствований по полугодиям. Дальше покажу, как именно я отбирала и классифицировала англицизмы.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построили методику как последовательность из четырёх шагов. Сначала отобрали публикации из корпуса, затем автоматически выявили кандидатов в заимствования и проверили каждый случай по трём критериям: этимология, фонетико-графическая адаптация и семантическая связь с английским прототипом. После верификации распределили слова по тематическим группам и закодировали графическую форму. Такой подход дал сопоставимые данные по всем изданиям.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посмотреть, как распределяются заимствования по тематическим группам, видно явное доминирование технологической лексики — на неё приходится 40% всех случаев. Это ожидаемо: цифровая среда, в которой существуют молодёжные медиа, сама диктует повестку. На втором месте — мода и повседневное общение, по 25 и 20 процентов, а музыка замыкает список с 15 процентами. Обратите внимание на примеры: «контент» и «гаджет» уже стали привычными, а вот «краш» или «рофл» — это уже не просто термины, а часть разговорного языка аудитории. Дальше я покажу, как эта картина менялась во времени.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посмотреть на динамику по полугодиям, видно устойчивый рост: с 1,2% в первом полугодии 2024 года до 2,4% во втором полугодии 2025-го. Прирост составил 1,2 процентного пункта, то есть доля заимствований удвоилась. Особенно заметно ускорение во втором полугодии 2025 года — почти полпункта за полгода. Это говорит о том, что процесс не просто идёт, а набирает темп. Дальше я покажу, насколько эти заимствования уже освоены русским языком.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посмотрим, насколько заимствования освоены русским языком на письме. Оказалось, что 68 процентов из них передаются кириллицей — например, «френд» или «хайп». Остальные 32 процента сохраняют латиницу, как «friend» или «hype». Это говорит о том, что процесс графического освоения идёт активно, но часть лексики ещё не закрепилась в кириллической форме. Дальше я расскажу об ограничениях исследования и о том, что осталось за его рамками.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перейти к выводам, отмечу ограничения работы. Мы сознательно ограничили корпус четырьмя изданиями и периодом 2024–2025 годов, поэтому результаты отражают именно этот сегмент медиа. За рамками остались устная речь, комментарии и мессенджеры — а ведь именно там заимствования часто появляются быстрее всего. Кроме того, мы не учитывали заимствования из других языков и не проводили полный анализ семантических сдвигов. Эти направления — естественная перспектива для дальнейших исследований.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12992120a916148b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4fbc63b805eb370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e77682bbf4520658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a63449eed70321fb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8ebe545ba7987a7c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c3662a36a70de3da.png"/><Relationship Id="rId4" Type="http://schemas.openxmlformats.org/officeDocument/2006/relationships/image" Target="../media/md3108d8836898b62.png"/><Relationship Id="rId5" Type="http://schemas.openxmlformats.org/officeDocument/2006/relationships/image" Target="../media/mbf0f006a55b7465b.svg"/><Relationship Id="rId6" Type="http://schemas.openxmlformats.org/officeDocument/2006/relationships/image" Target="../media/m19c382f610f7b375.png"/><Relationship Id="rId7" Type="http://schemas.openxmlformats.org/officeDocument/2006/relationships/image" Target="../media/mbf0f006a55b7465b.svg"/><Relationship Id="rId8" Type="http://schemas.openxmlformats.org/officeDocument/2006/relationships/image" Target="../media/md3108d8836898b62.png"/><Relationship Id="rId9" Type="http://schemas.openxmlformats.org/officeDocument/2006/relationships/image" Target="../media/mbf0f006a55b7465b.sv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3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8e0ac3026505db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55700" y="635000"/>
            <a:ext cx="4534595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A2622"/>
                </a:solidFill>
                <a:latin typeface="Golos Text"/>
              </a:rPr>
              <a:t>Студенческая конференция по филологии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07771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Студенческая научная конференция по филологии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357114"/>
            <a:ext cx="9423400" cy="28928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A2622"/>
                </a:solidFill>
                <a:latin typeface="Lora"/>
              </a:rPr>
              <a:t>Англоязычные заимствования в русскоязычных молодёжных медиа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319786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06C67"/>
                </a:solidFill>
                <a:latin typeface="Golos Text"/>
              </a:rPr>
              <a:t>Корпусное исследование 1200 публикаций четырёх молодёжных изданий за 2024–2025 годы: тематические группы, динамика и степень освоенности заимствований.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695950"/>
            <a:ext cx="241440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Автор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5892800"/>
            <a:ext cx="1936651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Соколова Мария Дмитриевна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079651" y="5695950"/>
            <a:ext cx="94576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Роль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079651" y="5892800"/>
            <a:ext cx="712788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Студентка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73438" y="5695950"/>
            <a:ext cx="789156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Аудитория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73438" y="5892800"/>
            <a:ext cx="7281962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Научный руководитель: канд. филол. наук, доц. Верещагина Е. П. · Институт филологии и журналистики ·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308100" y="749300"/>
            <a:ext cx="89300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Выводы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952500" y="822920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Выводы и перспективы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52500" y="2215455"/>
            <a:ext cx="53340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2000" b="1">
                <a:solidFill>
                  <a:srgbClr val="8B0000"/>
                </a:solidFill>
                <a:latin typeface="Lora"/>
              </a:rPr>
              <a:t>01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536700" y="2210693"/>
            <a:ext cx="89662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Англицизмы концентрируются в группах технологий и повседневного общения — это отражает цифровизацию коммуникации молодёжи.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52500" y="3079055"/>
            <a:ext cx="53340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2000" b="1">
                <a:solidFill>
                  <a:srgbClr val="8B0000"/>
                </a:solidFill>
                <a:latin typeface="Lora"/>
              </a:rPr>
              <a:t>02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536700" y="3074293"/>
            <a:ext cx="89662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Доля заимствований устойчиво растёт по полугодиям с 2024 по 2025 год, что подтверждает актуальность наблюдения за процессом.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52500" y="3942655"/>
            <a:ext cx="53340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2000" b="1">
                <a:solidFill>
                  <a:srgbClr val="8B0000"/>
                </a:solidFill>
                <a:latin typeface="Lora"/>
              </a:rPr>
              <a:t>03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536700" y="3937893"/>
            <a:ext cx="89662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Большинство заимствований осваивается графически, что говорит о начале их адаптации в русском языке.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52500" y="4806255"/>
            <a:ext cx="53340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2000" b="1">
                <a:solidFill>
                  <a:srgbClr val="8B0000"/>
                </a:solidFill>
                <a:latin typeface="Lora"/>
              </a:rPr>
              <a:t>04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536700" y="4801493"/>
            <a:ext cx="89662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Перспективы: расширение корпуса до 10 изданий, анализ устных жанров и словообразовательной адаптации.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871464"/>
            <a:ext cx="288528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Актуальность исследования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65734"/>
            <a:ext cx="10693400" cy="9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Англицизмы из соцсетей массово переходят в тексты молодёжных изданий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686175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Массовый переход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114750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Англицизмы из соцсетей и блогов активно проникают в тексты молодёжных онлайн-изданий, формируя новый пласт медиалексики.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362700" y="3686175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Пробел в описании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62700" y="4114750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Отсутствует целостное описание объёма, тематической структуры и графической освоенности заимствований в корпусе 2024–2025 годов.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731764"/>
            <a:ext cx="149486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Цель и задачи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26034"/>
            <a:ext cx="10693400" cy="9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Цель — выявить и описать англоязычные заимствования в молодёжных медиа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349625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672205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Сформировать корпус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055070"/>
            <a:ext cx="3276600" cy="805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Собрать публикации четырёх молодёжных изданий за 2024–2025 годы в единый корпус для анализа.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70400" y="3349625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70400" y="3672205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Отобрать заимствования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470400" y="4055070"/>
            <a:ext cx="3276600" cy="805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Выделить англоязычные заимствования по разработанным критериям отнесения.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78800" y="3349625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78800" y="3672205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Классифицировать и оценить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178800" y="4055070"/>
            <a:ext cx="3276600" cy="1069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Распределить заимствования по тематическим группам, оценить динамику по полугодиям и степень графической освоенности.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30016"/>
            <a:ext cx="5232400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6197600" y="2030016"/>
            <a:ext cx="5232400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030266"/>
            <a:ext cx="5232400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6197600" y="4030266"/>
            <a:ext cx="5232400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1017885"/>
            <a:ext cx="245427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Материал исследования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27565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Корпус публикаций молодёжных медиа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2252266"/>
            <a:ext cx="52959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1 200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3026966"/>
            <a:ext cx="52959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Публикаций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3331766"/>
            <a:ext cx="52959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 четырёх онлайн-изданиях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252266"/>
            <a:ext cx="52959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4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3026966"/>
            <a:ext cx="52959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Издания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3331766"/>
            <a:ext cx="52959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молодёжные онлайн-медиа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7750" y="4252516"/>
            <a:ext cx="52959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2024–2025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7750" y="5027216"/>
            <a:ext cx="52959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Период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7750" y="5332016"/>
            <a:ext cx="52959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2024–2025 годы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252516"/>
            <a:ext cx="52959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1,8 млн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5027216"/>
            <a:ext cx="52959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Словоупотреблений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5332016"/>
            <a:ext cx="52959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общий объём корпуса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12007"/>
            <a:ext cx="2247900" cy="4680347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1612007"/>
            <a:ext cx="2247900" cy="4680347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1612007"/>
            <a:ext cx="2247900" cy="4680347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1612007"/>
            <a:ext cx="2247900" cy="4680347"/>
          </a:xfrm>
          <a:prstGeom prst="roundRect">
            <a:avLst>
              <a:gd name="adj" fmla="val 847"/>
            </a:avLst>
          </a:prstGeom>
          <a:solidFill>
            <a:srgbClr val="2A262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44230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44230"/>
            <a:ext cx="254000" cy="2159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44230"/>
            <a:ext cx="254000" cy="2159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552946"/>
            <a:ext cx="107553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Методика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62656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Методика отбора и классификации заимствований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185330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2780407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Отбор публикаций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66800" y="3364012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Из 1200 публикаций четырёх изданий за 2024–2025 гг. отобраны тексты с потенциальными заимствованиями.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185330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2780407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Выявление и верификация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73500" y="3364012"/>
            <a:ext cx="1663700" cy="2610247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Автопоиск по маркерам латиницы и частотным англицизмам; ручная проверка по критериям: этимология, фонетико-графическая адаптация, семантика.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185330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2780407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Классификация по группам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680200" y="3364012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Распределение по тематическим группам: технологии, мода, музыка, повседневное общение.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185330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2780407"/>
            <a:ext cx="1663700" cy="7175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F6F3EC"/>
                </a:solidFill>
                <a:latin typeface="Golos Text"/>
              </a:rPr>
              <a:t>Кодирование графической формы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486900" y="3598962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Golos Text"/>
              </a:rPr>
              <a:t>Фиксация графического облика: кириллица, латиница или смешанное написание.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0940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194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27B6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449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0211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3703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DEB5A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8" name="chart8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9" name="text9"/>
          <p:cNvSpPr>
            <a:spLocks noChangeArrowheads="1"/>
          </p:cNvSpPr>
          <p:nvPr/>
        </p:nvSpPr>
        <p:spPr>
          <a:xfrm>
            <a:off x="762000" y="16716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Тематические группы заимствований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522938" y="3414713"/>
            <a:ext cx="1145024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8B0000"/>
                </a:solidFill>
                <a:latin typeface="Lora"/>
              </a:rPr>
              <a:t>40%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578302" y="3995738"/>
            <a:ext cx="1034296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технологии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3049588"/>
            <a:ext cx="733554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Технологии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005840" y="3033713"/>
            <a:ext cx="55116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40%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3475038"/>
            <a:ext cx="735796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Мода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028263" y="3459163"/>
            <a:ext cx="52873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25%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191000" y="3900488"/>
            <a:ext cx="738376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Музыка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1054060" y="3884613"/>
            <a:ext cx="50294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15%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191000" y="4325938"/>
            <a:ext cx="733841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Повседневное общение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1008717" y="4310063"/>
            <a:ext cx="54828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20%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Корпус: 1200 публикаций, 2024–2025 гг.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2095500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552450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Доля заимствований растёт от полугодия к полугодию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63700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Доля англоязычных заимствований в общем объёме словоупотреблений, %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605726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За два года доля выросла в два раза — с 1,2% до 2,4%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Корпус: 1200 публикаций, 2024–2025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5194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9449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27B6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6" name="chart6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762000" y="16716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Графическая освоенность заимствований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532811" y="3319463"/>
            <a:ext cx="1125379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8B0000"/>
                </a:solidFill>
                <a:latin typeface="Lora"/>
              </a:rPr>
              <a:t>68%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479550" y="3900488"/>
            <a:ext cx="12319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передаются кириллицей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191000" y="3475038"/>
            <a:ext cx="734288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Кириллица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013182" y="3459163"/>
            <a:ext cx="54381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68%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3900488"/>
            <a:ext cx="735389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Латиница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024195" y="3884613"/>
            <a:ext cx="53280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32%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По данным корпуса за 2024–2025 гг.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35083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8031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20979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13927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1108373"/>
            <a:ext cx="277205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Ограничения исследования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30264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Что осталось за рамками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27230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Корпус ограничен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Только четыре издания и период 2024–2025 годов, поэтому выводы не экстраполируются на все медиа.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20178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Не изучалась устная речь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Комментарии, мессенджеры и разговорная коммуникация остались за рамками анализа.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13127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Только английский язык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Заимствования из других языков не рассматривались, что сужает общую картину.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06075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Без семантических сдвигов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Полный анализ изменений значений заимствований не проводился — это перспектива.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Научный доклад «Англоязычные заимствования в молодёжных медиа»</dc:title>
  <dc:creator>Слайда</dc:creator>
</cp:coreProperties>
</file>