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Приветствую! Сегодня разберём, как сделать презентацию, которая действительно работает — от идеи до выступления. Уложим весь процесс в десять понятных шагов, чтобы вы могли повторить их для любого доклада.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Картинка на слайде — это не украшение, а инструмент. Если она не несёт смысла, она только отвлекает. Поэтому я выбираю изображения по трём простым правилам: высокое разрешение, уместность и единый стиль. И обязательно проверяю, чтобы не было водяных знаков — это сразу выдаёт непрофессиональный подход. А схемы и скриншоты должны быть читаемыми: крупный текст, подписи, понятная структура. Помните: одна картинка — одна мысль.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слайды готовы, начинается самое важное — речь. Я советую не писать полный текст, а составить тезисы к каждому слайду: два-три коротких пункта, которые вы будете раскрывать своими словами. Дальше обязательно засеките время: на один слайд обычно уходит одна-две минуты, значит, на десятиминутное выступление хватит пяти-семи слайдов. И главное — репетируйте вслух, а не про себя. Прогоните речь целиком, лучше перед коллегой или на видео: со стороны сразу видно, где вы запинаетесь и где речь провисает.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финальный шаг — проверка перед показом. Пробегитесь по тексту: орфография, все ссылки и видео должны работать. Затем встройте шрифты в файл и сохраните копии в PDF и PowerPoint — так презентация корректно откроется на любом компьютере. И обязательно возьмите запасную копию на флешке, а лучше — запасной ноутбук: техника подводит в самый неподходящий момент. Пройдите этот чек-лист заранее, и вы будете спокойны перед выходом на сцену. На этом наше руководство завершено — удачного выступления!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Весь маршрут — от цели и аудитории до финальной проверки и файла для показа. Порядок не случайный: сначала смысл и структура, потом содержание, затем оформление и только в конце речь с репетицией. Шаги связаны между собой: без чёткой цели не собрать материал, а без прогона вслух не сработает даже сильный дизайн. Дальше пройдём по каждому шагу с конкретными ориентирами.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Первый шаг — это не про слайды, а про людей. Сначала я формулирую цель: что должно измениться у слушателей после моего выступления — они должны что-то понять, во что-то поверить или что-то сделать. А потом я думаю об аудитории: кто эти люди, что они уже знают и что им действительно важно. Если я не знаю, кому рассказываю, я не смогу подобрать ни примеры, ни аргументы. Поэтому на этом этапе я задаю себе четыре вопроса — они на слайде. Ответы на них определяют всё остальное: структуру, материал и даже оформление.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Второй шаг — самое сложное: сжать всю презентацию до одной фразы. Это не просто упражнение, а фильтр: если мысль не помещается в одно предложение, значит, она ещё не додумана. Хорошая формулировка отвечает на вопрос «что я хочу, чтобы слушатель запомнил?». Проверка простая: попросите коллегу пересказать вашу идею — если он назовёт ту самую фразу, вы всё сделали правильно.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структура готова, встаёт вопрос: сколько слайдов делать? Универсального ответа нет, но есть рабочие ориентиры. На пятиминутное выступление хватит пяти-семи слайдов, на десятиминутное — десяти-двенадцати, а на двадцатиминутное — пятнадцати-двадцати. Главное правило простое: на каждый слайд закладывайте одну-две минуты. Если слайд требует больше времени — значит, он перегружен, и его лучше разбить на два.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цель и структура готовы, приходит время собирать материал. Хорошие факты берутся из книг, статей, отчётов и официальных сайтов — это надёжная база. Интервью с экспертами добавляют живые детали, которых нет в документах. Но главное — проверять каждый факт: смотрите на авторитетность источника, дату публикации и ссылку на первоисточник. Если данные искажены или устарели, вся презентация теряет доверие. Поэтому всегда держите чек-лист проверки под рукой.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этот слайд: слева типичный абзац, который никто не будет читать, пока вы говорите. Справа — те же мысли, разбитые на три коротких тезиса. Правило простое: на слайде не больше 6–8 строк, и это тезисы, а не абзацы. Всё остальное вы говорите вслух — слайд не должен дублировать вашу речь, он должен её сопровождать.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данные на слайде превращаются в диаграмму, главное — не украшение, а соответствие типу задачи. Если показываете динамику — берите линейный график, если доли — круговую диаграмму, если сравниваете категории — столбцы, а связь между величинами лучше всего видна на точечной диаграмме. И помните простое правило: одна диаграмма — один вывод. Не пытайтесь уместить в один график всё сразу, иначе зритель не поймёт, на что смотреть.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Оформление — это не украшение, а инструмент восприятия. Если взять больше двух шрифтов, слайд начинает рябить, и внимание зрителя рассеивается. Поэтому я советую остановиться на одном-двух гротесках — они читаются проще, чем засечковые. Палитра тоже должна быть сдержанной: два-четыре цвета, из которых один акцентный — им выделяем только самое важное. И обязательно единая сетка: когда все элементы выровнены, слайд выглядит аккуратно и профессионально. И не забывайте про контраст — текст должен читаться с последнего ряда.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ca45893a72e541f1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Relationship Id="rId4" Type="http://schemas.openxmlformats.org/officeDocument/2006/relationships/image" Target="../media/m9ae86168c7aa783d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8b2bef2081c9b4d5.png"/><Relationship Id="rId4" Type="http://schemas.openxmlformats.org/officeDocument/2006/relationships/image" Target="../media/m6b2a11f14750abfb.png"/><Relationship Id="rId5" Type="http://schemas.openxmlformats.org/officeDocument/2006/relationships/image" Target="../media/m488f85e127a7d704.svg"/><Relationship Id="rId6" Type="http://schemas.openxmlformats.org/officeDocument/2006/relationships/image" Target="../media/m6aa847b8165588b3.png"/><Relationship Id="rId7" Type="http://schemas.openxmlformats.org/officeDocument/2006/relationships/image" Target="../media/m488f85e127a7d704.svg"/><Relationship Id="rId8" Type="http://schemas.openxmlformats.org/officeDocument/2006/relationships/image" Target="../media/maf462eeb9aa3651f.png"/><Relationship Id="rId9" Type="http://schemas.openxmlformats.org/officeDocument/2006/relationships/image" Target="../media/m488f85e127a7d704.sv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7f3525909bcb6332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f3525909bcb6332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7f3525909bcb6332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8b19ed3b0e500ce5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cb1b02294ac944f4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f3525909bcb6332.png"/><Relationship Id="rId4" Type="http://schemas.openxmlformats.org/officeDocument/2006/relationships/image" Target="../media/m232d8d28d436f9e0.png"/><Relationship Id="rId5" Type="http://schemas.openxmlformats.org/officeDocument/2006/relationships/image" Target="../media/m58c7390d79c14bdd.svg"/><Relationship Id="rId6" Type="http://schemas.openxmlformats.org/officeDocument/2006/relationships/image" Target="../media/me804e981726c8190.png"/><Relationship Id="rId8" Type="http://schemas.openxmlformats.org/officeDocument/2006/relationships/image" Target="../media/m8b9b32a0c4abc770.png"/><Relationship Id="rId9" Type="http://schemas.openxmlformats.org/officeDocument/2006/relationships/image" Target="../media/mfd25aa829fe502d6.svg"/><Relationship Id="rId10" Type="http://schemas.openxmlformats.org/officeDocument/2006/relationships/image" Target="../media/m17225c5a0183642b.png"/><Relationship Id="rId11" Type="http://schemas.openxmlformats.org/officeDocument/2006/relationships/image" Target="../media/mc48b4541eab646aa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b4edf107ece8fe31.png"/><Relationship Id="rId4" Type="http://schemas.openxmlformats.org/officeDocument/2006/relationships/image" Target="../media/m46e61b59472cbfdd.png"/><Relationship Id="rId5" Type="http://schemas.openxmlformats.org/officeDocument/2006/relationships/image" Target="../media/maae9c9dd80736918.sv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54233a9ab3cc7b8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7f3525909bcb63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931347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Слайда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168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Пошаговое руководство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2898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Как сделать презентацию: 10 шагов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3788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Практическое руководство по созданию презентации: от постановки цели и сбора материала до репетиции и финального экспорта.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86494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74404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Слайда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785441" y="5848350"/>
            <a:ext cx="107828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785441" y="6057900"/>
            <a:ext cx="95738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Редакция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2989659" y="5848350"/>
            <a:ext cx="426253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2989659" y="6057900"/>
            <a:ext cx="426253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школьников, студентов и специалистов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222569"/>
            <a:ext cx="125724" cy="125724"/>
          </a:xfrm>
          <a:prstGeom prst="roundRect">
            <a:avLst>
              <a:gd name="adj" fmla="val 22728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0" t="6098" r="0" b="6098"/>
          <a:stretch>
            <a:fillRect/>
          </a:stretch>
        </p:blipFill>
        <p:spPr>
          <a:xfrm>
            <a:off x="698500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Шаг 8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92710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Картинки и схемы: качество и уместность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042170"/>
            <a:ext cx="56134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Выбирайте изображения высокого разрешения, без водяных знаков и в едином стиле. Схемы и скриншоты должны быть читаемыми и подписанными.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147318"/>
            <a:ext cx="2830354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5171C"/>
                </a:solidFill>
                <a:latin typeface="Manrope"/>
              </a:rPr>
              <a:t>Одна картинка — одна мысль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976610"/>
            <a:ext cx="76934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Шаг 9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0648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Речь и репетиция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23135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Тезисы к слайдам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87846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 каждому слайду — 2–3 коротких тезиса, которые вы будете проговаривать. Это каркас речи, а не текст для чтения.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231356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Хронометраж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61176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Засеките время на каждый слайд. Ориентир: около минуты на слайд. Выступление на 10 минут — это 10–12 слайдов.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23135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Репетиция вслух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87846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Проговорите речь целиком вслух, не про себя. Так вы найдёте слабые места и научитесь укладываться в тайминг.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231356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Прогон и запись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61176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Покажите выступление коллеге или запишите себя на видео. Со стороны видны паузы, слова-паразиты и лишние жесты.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236186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Финальный чек-лист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Шаг 10. Проверка перед показом и экспорт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Орфография и ссылки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Проверьте текст на ошибки, кликните все ссылки и видео — ничего не должно вести в никуда.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Шрифты и экспорт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Встройте шрифты в файл, сохраните копии в PDF и PowerPoint — на чужом компьютере всё откроется корректно.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Запасной план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Возьмите копию на флешке и запасной ноутбук — техника подводит в самый неподходящий момент.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3454400" cy="1729581"/>
          </a:xfrm>
          <a:prstGeom prst="roundRect">
            <a:avLst>
              <a:gd name="adj" fmla="val 132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49896"/>
            <a:ext cx="3454400" cy="1729581"/>
          </a:xfrm>
          <a:prstGeom prst="roundRect">
            <a:avLst>
              <a:gd name="adj" fmla="val 132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49896"/>
            <a:ext cx="3454400" cy="1729581"/>
          </a:xfrm>
          <a:prstGeom prst="roundRect">
            <a:avLst>
              <a:gd name="adj" fmla="val 132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431877"/>
            <a:ext cx="3454400" cy="1493441"/>
          </a:xfrm>
          <a:prstGeom prst="roundRect">
            <a:avLst>
              <a:gd name="adj" fmla="val 1530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431877"/>
            <a:ext cx="3454400" cy="1493441"/>
          </a:xfrm>
          <a:prstGeom prst="roundRect">
            <a:avLst>
              <a:gd name="adj" fmla="val 1530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8" name="card8"/>
          <p:cNvSpPr/>
          <p:nvPr/>
        </p:nvSpPr>
        <p:spPr>
          <a:xfrm>
            <a:off x="7975600" y="3431877"/>
            <a:ext cx="3454400" cy="1493441"/>
          </a:xfrm>
          <a:prstGeom prst="roundRect">
            <a:avLst>
              <a:gd name="adj" fmla="val 1530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9" name="card9"/>
          <p:cNvSpPr/>
          <p:nvPr/>
        </p:nvSpPr>
        <p:spPr>
          <a:xfrm>
            <a:off x="762000" y="5077718"/>
            <a:ext cx="3454400" cy="2008981"/>
          </a:xfrm>
          <a:prstGeom prst="roundRect">
            <a:avLst>
              <a:gd name="adj" fmla="val 11378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10" name="card10"/>
          <p:cNvSpPr/>
          <p:nvPr/>
        </p:nvSpPr>
        <p:spPr>
          <a:xfrm>
            <a:off x="4368800" y="5077718"/>
            <a:ext cx="3454400" cy="2008981"/>
          </a:xfrm>
          <a:prstGeom prst="roundRect">
            <a:avLst>
              <a:gd name="adj" fmla="val 11378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11" name="card11"/>
          <p:cNvSpPr/>
          <p:nvPr/>
        </p:nvSpPr>
        <p:spPr>
          <a:xfrm>
            <a:off x="7975600" y="5077718"/>
            <a:ext cx="3454400" cy="2008981"/>
          </a:xfrm>
          <a:prstGeom prst="roundRect">
            <a:avLst>
              <a:gd name="adj" fmla="val 11378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17600" y="615950"/>
            <a:ext cx="108325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Маршрут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Маршрут: от идеи до выступления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Цель и аудитория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2520851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Зачем вы выступаете и кто будет слушать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99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99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Главная мысль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79950" y="2520811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Ключевая идея одной фразой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2867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2867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Структура и объём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286750" y="2520811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Сколько слайдов на 5, 10 и 20 минут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73150" y="3717627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73150" y="4035127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Материал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073150" y="4402792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Где брать факты и как их проверять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79950" y="3717627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05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679950" y="4035127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Текст на слайде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4679950" y="4402792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Тезисы вместо абзацев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3717627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06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286750" y="4035127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Числа и графики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8286750" y="4402792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Тип диаграммы — под задачу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1073150" y="536346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07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1073150" y="5680968"/>
            <a:ext cx="2857500" cy="571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Оформление, картинки и схемы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1073150" y="6328073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Шрифты, палитра, сетка, качество и уместность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4679950" y="536346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08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4679950" y="568096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Речь и репетиция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4679950" y="6048633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Тайминг и прогон вслух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8286750" y="536346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09</a:t>
            </a:r>
          </a:p>
        </p:txBody>
      </p:sp>
      <p:sp>
        <p:nvSpPr>
          <p:cNvPr id="39" name="text39"/>
          <p:cNvSpPr>
            <a:spLocks noChangeArrowheads="1"/>
          </p:cNvSpPr>
          <p:nvPr/>
        </p:nvSpPr>
        <p:spPr>
          <a:xfrm>
            <a:off x="8286750" y="568096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Проверка и экспорт</a:t>
            </a:r>
          </a:p>
        </p:txBody>
      </p:sp>
      <p:sp>
        <p:nvSpPr>
          <p:cNvPr id="40" name="text40"/>
          <p:cNvSpPr>
            <a:spLocks noChangeArrowheads="1"/>
          </p:cNvSpPr>
          <p:nvPr/>
        </p:nvSpPr>
        <p:spPr>
          <a:xfrm>
            <a:off x="8286750" y="6048673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Финальная проверка, экспорт в PDF и PowerPoint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74722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Шаг 1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Цель и аудитория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Сформулируйте цель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Чего вы хотите добиться: убедить, объяснить или вдохновить? Одна цель на всю презентацию.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Кто слушатели?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Возраст, профессия, уровень знаний. От этого зависят термины, примеры и глубина деталей.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Что им важно?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Какая у аудитории проблема и как ваша тема помогает её решить? Говорите о выгоде для них.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Какие возражения?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Что может вызвать сомнения или вопросы? Подготовьте аргументы и ответы заранее.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2069207"/>
            <a:ext cx="76617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Шаг 2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411413"/>
            <a:ext cx="11303000" cy="599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spc="-87">
                <a:solidFill>
                  <a:srgbClr val="15171C"/>
                </a:solidFill>
                <a:latin typeface="Manrope"/>
              </a:rPr>
              <a:t>Главная мысль — одна фраза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680718"/>
            <a:ext cx="8915400" cy="10985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50"/>
              </a:lnSpc>
            </a:pPr>
            <a:r>
              <a:rPr lang="ru-RU" sz="1900">
                <a:solidFill>
                  <a:srgbClr val="636569"/>
                </a:solidFill>
                <a:latin typeface="Manrope"/>
              </a:rPr>
              <a:t>Сформулируйте идею презентации одним предложением. Если слушатель запомнит только одну фразу — это должна быть она. Пример: «Правильная структура экономит час работы над каждым слайдом».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808883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769467"/>
            <a:ext cx="280013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Шаг 3. Структура и объём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02912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Сколько слайдов брать на выступление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99938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5–7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79948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5 минут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13603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5–7 слайдов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10–12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10 минут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10–12 слайдов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15–20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20 минут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15–20 слайдов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84088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Ориентир: около минуты на слайд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4262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4262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1" name="pic11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1867396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165798"/>
            <a:ext cx="177800" cy="1778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615950"/>
            <a:ext cx="76775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Шаг 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Материал: где брать факты и как их проверять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160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Книги и статьи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2607171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Проверенные издания и профильные публикации — база для глубоких фактов.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262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Отчёты и официальные сайты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2607171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Данные компаний, организаций и госорганов — надёжные первоисточники.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Интервью с экспертами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4905573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Живые комментарии специалистов добавляют вес и уникальность.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262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Проверка достоверности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4905573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Авторитетность, дата публикации, ссылка на первоисточник, отсутствие искажений.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698500"/>
            <a:ext cx="818852" cy="330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1132284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77875"/>
            <a:ext cx="752812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Шаг 5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Текст на слайде: тезисы вместо абзацев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3075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3108" y="2308225"/>
            <a:ext cx="4585791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Абзац сплошного текста, который никто не читает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77233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3108" y="2772966"/>
            <a:ext cx="3487817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Длинные предложения и канцелярит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23707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3108" y="3237706"/>
            <a:ext cx="4084042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Весь текст на слайде — 6–8 строк максимум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77875"/>
            <a:ext cx="1094581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Как было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636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Как стало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195834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4E79"/>
                </a:solidFill>
                <a:latin typeface="Manrope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85992" y="1958975"/>
            <a:ext cx="4660999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Три коротких тезиса, которые читаются за секунды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42308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4E79"/>
                </a:solidFill>
                <a:latin typeface="Manrope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85992" y="2423716"/>
            <a:ext cx="3560207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Короткие фразы и глаголы в действии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288782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4E79"/>
                </a:solidFill>
                <a:latin typeface="Manrope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985992" y="2888456"/>
            <a:ext cx="299335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Остальное — в речь докладчика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252266"/>
            <a:ext cx="10668000" cy="2978150"/>
          </a:xfrm>
          <a:prstGeom prst="roundRect">
            <a:avLst>
              <a:gd name="adj" fmla="val 7675"/>
            </a:avLst>
          </a:prstGeom>
          <a:noFill/>
          <a:ln w="12700" cap="flat">
            <a:solidFill>
              <a:srgbClr val="E0E7ED"/>
            </a:solidFill>
          </a:ln>
        </p:spPr>
      </p:sp>
      <p:sp>
        <p:nvSpPr>
          <p:cNvPr id="4" name="card4"/>
          <p:cNvSpPr/>
          <p:nvPr/>
        </p:nvSpPr>
        <p:spPr>
          <a:xfrm>
            <a:off x="7323931" y="2264966"/>
            <a:ext cx="4093369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23931" y="2855516"/>
            <a:ext cx="4093369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23931" y="3446066"/>
            <a:ext cx="4093369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23931" y="4036616"/>
            <a:ext cx="4093369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23931" y="4627166"/>
            <a:ext cx="4093369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1227435"/>
            <a:ext cx="76934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Шаг 6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455341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Числа и графики: тип диаграммы под задачу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43006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Задача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196931" y="243006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F4E79"/>
                </a:solidFill>
                <a:latin typeface="Manrope"/>
              </a:rPr>
              <a:t>Тип диаграммы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5200" y="302061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Динамика во времени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196931" y="302061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Линейный график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361116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Доли от целого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196931" y="361116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Круговая диаграмма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420171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Сравнение категорий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196931" y="420171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Столбчатая диаграмма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65200" y="479226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Связь между величинами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196931" y="479226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Точечная диаграмма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538281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Одна диаграмма — один вывод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75873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Шаг 7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Оформление: шрифты, палитра, сетка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Один-два шрифта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Гротеск для заголовков и текста. Не смешивай больше двух семейств.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Палитра 2–4 цвета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11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Один акцентный цвет для важного, остальные — нейтральные.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Единая сетка и отступы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Выравнивай все элементы по сетке, соблюдай одинаковые поля.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Контраст текста и фона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Текст должен читаться с расстояния: тёмный на светлом и наоборот.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сделать презентацию: 10 шагов</dc:title>
  <dc:creator>Слайда</dc:creator>
</cp:coreProperties>
</file>