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начнём с главного: презентация начинается не со слайдов, а с настроек файла. Если вы не знаете, под какой экран готовите — 16:9 или 4:3, и сколько весит итоговый файл, — все остальные усилия могут пойти насмарку. Сегодня разберём по шагам, как выбрать размер слайда, какое разрешение нужно картинкам и как не отправить по почте файл на 500 мегабайт. Всё это — практические настройки, которые проверяются за пару минут до сдачи.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сдачей файла стоит проверить пять типичных ошибок. Первая — неверное соотношение сторон: если у проектора экран 4:3, а вы сделали 16:9, по бокам появятся чёрные поля или кадр обрежется. Вторая — картинки в низком разрешении: растянули маленький снимок на весь слайд — получили размытость. Третья — текст у краёв кадра: проектор съедает часть изображения, поэтому нужна безопасная зона. Четвёртая — мелкий шрифт: меньше 24 кегля с дальнего ряда просто не прочитать. И пятая — тяжёлый файл, который не проходит по лимиту почты. Дальше покажу, как этого избежать с помощью чек-листа.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отправить файл, пройдитесь по чек-листу. Первым делом — формат: он должен соответствовать площадке, будь то проектор в зале или экран ноутбука. Затем проверьте разрешение — для 16:9 это 1920 на 1080 точек, чтобы картинки не пикселились. Убедитесь, что текст и логотипы не прижаты к краям — часть кадра может съесть проектор. Шрифт основного текста должен быть от 24 кегля, чтобы его читали с дальнего ряда. И наконец, проверьте, что картинки не растянуты, а вес файла укладывается в лимиты почты. Если все пункты выполнены — файл готов.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открывать PowerPoint, стоит узнать, на чём именно будут показывать презентацию. Современные ноутбуки и экраны почти всегда 16:9 — это широкий кадр, к которому мы привыкли. Но в некоторых аудиториях до сих пор стоят старые проекторы, а отдельные вузы формально требуют 4:3. Если не угадать с форматом, слайды либо обрежутся по краям, либо по бокам останутся чёрные поля. Поэтому первый вопрос к организаторам — какой у них проектор и какой формат принят. Дальше разберём, что означает каждый из этих форматов в пикселях.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Итак, 16:9 — это не просто пропорция, за ней стоит конкретный размер в пикселях: 1920 на 1080 точек. Именно столько пикселей должно быть у изображения, если вы хотите поставить его на весь слайд. Если картинка меньше — например, 800 на 600 — при растягивании на весь экран она начнёт пикселизироваться, появится мыло и лесенка на краях. Поэтому при подборе изображений всегда смотрите на разрешение: либо ищите картинку с запасом, больше 1920 на 1080, либо кадрируйте так, чтобы не растягивать её сверх исходного размера. Это правило убережёт вас от самой частой ошибки — размытых иллюстраций на большом проекторе.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Формат слайда нужно выбирать не «на глаз», а под конкретную площадку. Если это зал с современным проектором — почти наверняка подойдёт 16:9. Для монитора или телевизора тоже лучше 16:9. А вот если презентацию будут печатать на бумаге или в вузе действуют старые требования — может понадобиться 4:3. И не забывайте про телефон: если файл будут смотреть с экрана смартфона, проверьте, что текст и картинки не сливаются. Дальше разберём, что означает размер в пикселях.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про поля и безопасную зону. Даже если вы всё сделали правильно, проектор может съесть часть кадра по краям — особенно у старых моделей. Поэтому текст и логотипы не стоит прижимать к границам слайда. Я рекомендую закладывать отступы примерно 5–10 процентов от ширины — так вы гарантированно ничего не потеряете. И обязательно проверяйте слайд на реальном экране площадки, а не только в редакторе. Это сэкономит вам нервы перед выступлением.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Шрифт — это не про красоту, а про то, сможет ли человек на последнем ряду прочитать текст. Поэтому основному тексту задаём минимум 24 кегля, заголовки делаем заметно крупнее, а подписи и сноски не опускаем ниже 18. Если сомневаетесь — распечатайте слайд или отойдите от монитора на несколько метров: если текст не читается, увеличивайте.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про картинки — здесь три простых правила, которые спасают от самых частых проблем. Первое: никогда не растягивайте изображение за одну сторону, иначе оно искажается и выглядит непрофессионально. Второе: если картинка занимает весь слайд, берите её с запасом разрешения — примерно вдвое больше, чем 1920 на 1080, чтобы она не пикселилась на большом экране. И третье: вертикальный снимок не впишется в широкий слайд, поэтому его лучше поставить в колонку или аккуратно кадрировать. Эти правила помогут избежать типичных ошибок, о которых я расскажу дальше.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Вес файла складывается из трёх основных источников. Первый — фотографии: один снимок с современного телефона может весить больше, чем весь текст презентации. Второй — встроенные шрифты: каждый шрифт добавляет сотни килобайт, а если их несколько начертаний — уже мегабайты. Третий — видео и лишние объекты: скрытые дубликаты, тени, неиспользуемые макеты. Поэтому порядок действий простой: сначала сжимаем фотографии до 1920 на 1080 точек, потом убираем всё лишнее. Разумный предел для файла, который вы отправляете по почте, — 10–15 мегабайт. Дальше посмотрим, как поменять размер слайда в готовом файле и что при этом может съехать.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файл уже готов, а площадка требует другой формат — не пересобирайте презентацию с нуля. В PowerPoint это делается через «Дизайн» → «Размер слайда», в Keynote — через настройки документа. Главное — выбрать, что делать с содержимым: «Развернуть» растянет картинки, «Подобрать размер» оставит их как есть, но добавит поля. После любого из вариантов обязательно пройдитесь по слайдам: проверьте, не растянулись ли фотографии, не перенеслись ли строки, не съехали ли подписи. Это самая частая причина кривой вёрстки после смены формата.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08f891cce028eed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eb9a45efa2411ef7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77159a0148e2b03d.png"/><Relationship Id="rId4" Type="http://schemas.openxmlformats.org/officeDocument/2006/relationships/image" Target="../media/mf066dc77bd6f2084.png"/><Relationship Id="rId5" Type="http://schemas.openxmlformats.org/officeDocument/2006/relationships/image" Target="../media/m788015e0f5770224.svg"/><Relationship Id="rId6" Type="http://schemas.openxmlformats.org/officeDocument/2006/relationships/image" Target="../media/mf066dc77bd6f2084.png"/><Relationship Id="rId7" Type="http://schemas.openxmlformats.org/officeDocument/2006/relationships/image" Target="../media/m788015e0f5770224.svg"/><Relationship Id="rId8" Type="http://schemas.openxmlformats.org/officeDocument/2006/relationships/image" Target="../media/mf066dc77bd6f2084.png"/><Relationship Id="rId9" Type="http://schemas.openxmlformats.org/officeDocument/2006/relationships/image" Target="../media/m788015e0f5770224.svg"/><Relationship Id="rId10" Type="http://schemas.openxmlformats.org/officeDocument/2006/relationships/image" Target="../media/md4d0abf7495206d0.png"/><Relationship Id="rId11" Type="http://schemas.openxmlformats.org/officeDocument/2006/relationships/image" Target="../media/m788015e0f5770224.svg"/><Relationship Id="rId12" Type="http://schemas.openxmlformats.org/officeDocument/2006/relationships/image" Target="../media/mf066dc77bd6f2084.png"/><Relationship Id="rId13" Type="http://schemas.openxmlformats.org/officeDocument/2006/relationships/image" Target="../media/m788015e0f5770224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7f3525909bcb6332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3310e342acf8108c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7f3525909bcb6332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7f3525909bcb6332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cb1b02294ac944f4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7f3525909bcb6332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d597f9feced5d9ee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b7104b74d6fdc86a.png"/><Relationship Id="rId4" Type="http://schemas.openxmlformats.org/officeDocument/2006/relationships/image" Target="../media/me5dddfa23f7218db.png"/><Relationship Id="rId5" Type="http://schemas.openxmlformats.org/officeDocument/2006/relationships/image" Target="../media/m488f85e127a7d704.svg"/><Relationship Id="rId6" Type="http://schemas.openxmlformats.org/officeDocument/2006/relationships/image" Target="../media/md5374c36fe7c6dc2.png"/><Relationship Id="rId7" Type="http://schemas.openxmlformats.org/officeDocument/2006/relationships/image" Target="../media/m488f85e127a7d70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238974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Практический разбор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7501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Инструкция · подготовка файла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0231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Размер слайда: 16:9, 4:3 и вес файла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571180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Практический разбор для того, кто настраивает презентацию под площадку: соотношение сторон, разрешение 1920×1080 и итоговый вес файла.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619750"/>
            <a:ext cx="286291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Тема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829300"/>
            <a:ext cx="2310408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Настройка файла под площадку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453408" y="5619750"/>
            <a:ext cx="441483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Площадка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453408" y="5829300"/>
            <a:ext cx="3805238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Зал с проектором, монитор, печать, экран телефона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39645" y="5619750"/>
            <a:ext cx="4425355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39645" y="5829300"/>
            <a:ext cx="3815755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тех, кто готовит файл под конкретную площадку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896607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82608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75557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68505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61453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6864"/>
            <a:ext cx="96966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Ошибки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2302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Пять частых ошибок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81490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Неверное соотношение сторон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Файл 16:9 на проекторе с экраном 4:3 — по бокам чёрные поля или обрезанный кадр.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7443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Картинки в низком разрешении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Растянутые до полного слайда изображения выглядят размытыми и пиксельными.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67387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Текст у краёв кадра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Часть кадра съедает проектор — надписи и логотипы оказываются обрезанными.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60335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Мелкий шрифт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Текст меньше 24 кегля не читается с дальнего ряда в большом зале.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553283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Слишком тяжёлый файл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Презентация на десятки мегабайт не проходит по лимиту вложения почты.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61000" y="21463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27051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32639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461000" y="38227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461000" y="43815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1F4E79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2247900"/>
            <a:ext cx="152400" cy="1270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2806700"/>
            <a:ext cx="152400" cy="1270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3365500"/>
            <a:ext cx="152400" cy="1270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49900" y="3924300"/>
            <a:ext cx="152400" cy="1270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49900" y="4483100"/>
            <a:ext cx="152400" cy="127000"/>
          </a:xfrm>
          <a:prstGeom prst="rect">
            <a:avLst/>
          </a:prstGeom>
        </p:spPr>
      </p:pic>
      <p:sp>
        <p:nvSpPr>
          <p:cNvPr id="13" name="text13"/>
          <p:cNvSpPr>
            <a:spLocks noChangeArrowheads="1"/>
          </p:cNvSpPr>
          <p:nvPr/>
        </p:nvSpPr>
        <p:spPr>
          <a:xfrm>
            <a:off x="1117600" y="2456557"/>
            <a:ext cx="194145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Перед отправкой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2716213"/>
            <a:ext cx="3962400" cy="9193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67">
                <a:solidFill>
                  <a:srgbClr val="15171C"/>
                </a:solidFill>
                <a:latin typeface="Manrope"/>
              </a:rPr>
              <a:t>Чек-лист перед сдачей файла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869581"/>
            <a:ext cx="3962400" cy="5244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Проверьте каждый пункт — и файл будет готов к показу на любой площадке.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969000" y="2183606"/>
            <a:ext cx="4541441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Формат выбран под площадку: 16:9 или 4:3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5969000" y="2742406"/>
            <a:ext cx="4108946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Разрешение 1920×1080 точек для 16:9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969000" y="3301206"/>
            <a:ext cx="5733455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Поля соблюдены: текст и логотипы не прижаты к краям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969000" y="3860006"/>
            <a:ext cx="476914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Шрифт от 24 кегля, читается с дальнего ряда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969000" y="4418806"/>
            <a:ext cx="5362773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Картинки не растянуты, вес файла в лимитах почты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176179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Форматы кадра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Соотношения сторон: 16:9 и 4:3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16:9 — современный стандарт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Подходит для современных экранов, ноутбуков, телевизоров и большинства проекторов. Широкий кадр, привычный глазу.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4:3 — классика и старая техника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Формат старых проекторов и некоторых вузовских требований. Почти квадратный кадр, занимает меньше места по ширине.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Какой выбрать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Уточните технику в зале заранее. Если проектор старый или вуз требует 4:3 — готовьте под него, иначе слайды обрежутся.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5211810" y="1957884"/>
            <a:ext cx="212398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Размер в пикселях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2474416" y="2058789"/>
            <a:ext cx="7243167" cy="13525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023"/>
              </a:lnSpc>
            </a:pPr>
            <a:r>
              <a:rPr lang="ru-RU" sz="10550" b="1" spc="-421">
                <a:solidFill>
                  <a:srgbClr val="1F4E79"/>
                </a:solidFill>
                <a:latin typeface="Manrope"/>
              </a:rPr>
              <a:t>1920×1080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2273300" y="3839567"/>
            <a:ext cx="7645400" cy="774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000"/>
              </a:lnSpc>
            </a:pPr>
            <a:r>
              <a:rPr lang="ru-RU" sz="2200" b="1">
                <a:solidFill>
                  <a:srgbClr val="15171C"/>
                </a:solidFill>
                <a:latin typeface="Manrope"/>
              </a:rPr>
              <a:t>точек для 16:9 — столько пикселей нужно, чтобы картинка на весь слайд не пикселизировалась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3157934" y="4652367"/>
            <a:ext cx="5876131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Меньше 1920×1080 — картинка будет размытой на большом экране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231840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Сценарии площадок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выбрать формат под площадку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Зал с проектором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Формат 16:9 — стандарт для современных проекторов. Проверьте разрешение и настройки до показа.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Монитор или телевизор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Формат 16:9 — оптимален для экранов. Убедитесь, что картинка не обрезается по краям.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Печать на бумаге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Формат 4:3 или 16:9 — зависит от требований. Для печати важен запас разрешения картинок.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Экран телефона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Формат 16:9 — для просмотра на смартфоне. Проверьте читаемость текста и размер элементов.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76537"/>
            <a:ext cx="5257800" cy="1919982"/>
          </a:xfrm>
          <a:prstGeom prst="roundRect">
            <a:avLst>
              <a:gd name="adj" fmla="val 1190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976537"/>
            <a:ext cx="5257800" cy="1919982"/>
          </a:xfrm>
          <a:prstGeom prst="roundRect">
            <a:avLst>
              <a:gd name="adj" fmla="val 11906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4048919"/>
            <a:ext cx="5257800" cy="1920081"/>
          </a:xfrm>
          <a:prstGeom prst="roundRect">
            <a:avLst>
              <a:gd name="adj" fmla="val 1190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4048919"/>
            <a:ext cx="5257800" cy="1920081"/>
          </a:xfrm>
          <a:prstGeom prst="roundRect">
            <a:avLst>
              <a:gd name="adj" fmla="val 1190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97598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Безопасная зона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Поля и безопасная зона: не прижимайте текст к краям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262287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79787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Отступ от края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94749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Держите текст и логотипы минимум в 5–10% ширины слайда от краёв — так они не обрежутся проектором.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262287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79787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Проектор съедает кадр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94749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Часть изображения по краям может не попасть на экран — особенно у старых проекторов с перекрытием.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33466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65216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Проверка на реальном экране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501987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Перед сдачей покажите слайд на проекторе или мониторе площадки — проверьте, что ничего не выходит за границы.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33466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65216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Не полагайтесь на края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501987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 размещайте важные элементы вплотную к границе — безопасная зона должна быть заложена в макете.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808883"/>
            <a:ext cx="3420467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80888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808883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769467"/>
            <a:ext cx="142365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Читаемость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02912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Размер шрифта: основной от 24 кегля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299938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24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799483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Основной текст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13603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минимум 24 кегля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29993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32+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7994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Заголовок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41360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крупнее основного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29993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18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799483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Подписи и сноски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13603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 мельче 18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484088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Проверяйте читаемость с последнего ряда зала.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327947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Правила работы с картинками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работать с картинками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Не растягивать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Изменяйте размер только пропорционально, иначе изображение искажается и выглядит неаккуратно.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Запас разрешения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Для полного слайда 1920×1080 берите картинки с запасом — примерно вдвое больше по ширине и высоте.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Вертикальный снимок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Он не вписывается в широкий слайд — размещайте в колонке или кадрируйте под формат.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0438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97332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028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83229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74105"/>
            <a:ext cx="122267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Вес файла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7026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Вес файла: откуда он берется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19621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Фотографии высокого разрешения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Каждый снимок с камеры телефона или фотостока занимает несколько мегабайт — главный источник веса.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8916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Встроенные шрифты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Файл шрифта добавляет сотни килобайт, а несколько начертаний — уже мегабайты.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8211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Видео и лишние объекты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Ролики и скрытые элементы (тени, дубликаты, неиспользуемые макеты) незаметно раздувают файл.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7505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Сжатие и разумный предел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Сжимайте фото до 1920×1080 точек и держите вес вложенного файла в пределах 10–15 МБ.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83624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Сжатие фото до 1920×1080 точек — разумный предел для вложения в письмо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417167"/>
            <a:ext cx="3183434" cy="3090863"/>
          </a:xfrm>
          <a:prstGeom prst="roundRect">
            <a:avLst>
              <a:gd name="adj" fmla="val 739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417167"/>
            <a:ext cx="3183533" cy="3090863"/>
          </a:xfrm>
          <a:prstGeom prst="roundRect">
            <a:avLst>
              <a:gd name="adj" fmla="val 739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417167"/>
            <a:ext cx="3183434" cy="3090863"/>
          </a:xfrm>
          <a:prstGeom prst="roundRect">
            <a:avLst>
              <a:gd name="adj" fmla="val 7395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330821"/>
            <a:ext cx="160320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Как поменять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41902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поменять размер слайда в готовом файле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63306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585567"/>
            <a:ext cx="2599234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Меню «Дизайн» → «Размер слайда»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232672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PowerPoint: «Дизайн» → «Размер слайда». Keynote: «Документ» → «Размер слайда». Укажите 16:9 или 4:3.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633067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585567"/>
            <a:ext cx="2599333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Развернуть или подобрать размер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4232672"/>
            <a:ext cx="2599333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«Развернуть» — картинки растянутся. «Подобрать размер» — появятся пустые поля.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63306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58556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Проверьте, что съехало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396597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Проверьте: растянутые картинки, переносы строк, съехавшие подписи. Поправьте вручную.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 слайда: 16:9, 4:3 и вес файла</dc:title>
  <dc:creator>Слайда</dc:creator>
</cp:coreProperties>
</file>