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</p:sldIdLst>
  <p:sldSz cx="12192000" cy="6858000"/>
  <p:notesSz cx="6858000" cy="9144000"/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Добрый день! Сегодня мы поговорим о том, как японская кухня становится полноправным героем аниме. От рамена Наруто до изысканных блюд из «Повар-боец Сома» — еда в аниме не просто фон, а важный культурный элемент. Давайте начнём наше кулинарное путешествие по миру аниме.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Друзья, сегодня мы поговорим о том, почему еда в аниме — это не просто перекус между сражениями. Это целый мир, который раскрывает героев и культуру Японии. Взгляните на этот кадр — как тщательно проработана каждая деталь! Давайте разберёмся, что делает аниме-еду такой особенной.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эти кадры из аниме. Суши, рамен и онигири — это не просто еда, а часть культурного кода. В каждом аниме-сериале сцены приёма пищи наполнены особым смыслом.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Посмотрите, как точно прорисована еда в аниме. Кажется, что её можно попробовать на вкус. Студии нанимают реальных поваров, чтобы добиться такой реалистичности. Это не просто украшение — детализация еды погружает нас в мир персонажей. Дальше мы увидим, как эта любовь к деталям отражается и на культурном контексте.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этот кадр — семейная трапеза, казалось бы, обычная сцена. Но в аниме еда никогда не бывает случайной. Она работает как мощный символ. Вспомните «Унесённых призраками»: когда родители Чихиро бездумно поглощают еду, они превращаются в свиней. Это метафора потери человеческого облика из-за жадности. А сцена с Зенобой, где она делится едой, показывает путь к восстановлению связи. В «Волчице и пряности» Холо и Лоуренс делят яблоки — так начинается их доверие. Еда в аниме — это код отношений, взросления и традиций. Следующий слайд покажет, как эти образы влияют на реальную популярность японской кухни.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 на этот кадр из «Унесённых призраками»: стол ломится от яств, пар поднимается от горячих блюд. Эта сцена не просто запоминается — она передаёт ощущение изобилия и соблазна, которое ассоциируется с японской кухней. Режиссёр Миядзаки уделил огромное внимание деталям еды, чтобы подчеркнуть её роль в культуре. И таких примеров в аниме десятки: от рамена Наруто до бенто из «Твоего имени». Дальше мы разберём, какие именно блюда чаще всего появляются на экране.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Вы удивитесь, но еда в аниме — это не просто фон. Более 200 аниме включают полноценные сцены с приготовлением и поеданием блюд. А в TikTok хэштег #animefood набрал уже 5 миллиардов просмотров. Это значит, что люди не просто смотрят, а вдохновляются и готовят. Дальше мы разберём, какие блюда встречаются чаще всего.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Спасибо, что были с нами! Надеюсь, этот рассказ о японской кухне в аниме вдохновил вас попробовать что-то новое. Если возникнут вопросы или захотите обсудить тему подробнее — пишите, я всегда на связи. Готов ответить на ваши вопросы прямо сейчас.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slide1-plate.png"/><Relationship Id="rId4" Type="http://schemas.openxmlformats.org/officeDocument/2006/relationships/image" Target="../media/slide1-pic1.jpe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slide2-plate.png"/><Relationship Id="rId4" Type="http://schemas.openxmlformats.org/officeDocument/2006/relationships/image" Target="../media/slide2-pic1.jpe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slide3-plate.png"/><Relationship Id="rId4" Type="http://schemas.openxmlformats.org/officeDocument/2006/relationships/image" Target="../media/slide3-pic1.jpeg"/><Relationship Id="rId5" Type="http://schemas.openxmlformats.org/officeDocument/2006/relationships/image" Target="../media/slide3-pic2.jpeg"/><Relationship Id="rId6" Type="http://schemas.openxmlformats.org/officeDocument/2006/relationships/image" Target="../media/slide3-pic3.jpe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slide4-plate.png"/><Relationship Id="rId4" Type="http://schemas.openxmlformats.org/officeDocument/2006/relationships/image" Target="../media/slide4-pic1.jpe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slide5-plate.png"/><Relationship Id="rId4" Type="http://schemas.openxmlformats.org/officeDocument/2006/relationships/image" Target="../media/slide5-pic1.jpeg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slide6-plate.png"/><Relationship Id="rId4" Type="http://schemas.openxmlformats.org/officeDocument/2006/relationships/image" Target="../media/slide6-pic1.jpeg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slide7-plate.pn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slide8-plate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901009"/>
            <a:ext cx="10668000" cy="1905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FFFFFF"/>
                </a:solidFill>
                <a:latin typeface="Arial"/>
              </a:rPr>
              <a:t>Культурный доклад · Японская кухня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5148659"/>
            <a:ext cx="9207500" cy="8890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7800" b="1" spc="-194">
                <a:solidFill>
                  <a:srgbClr val="FFFFFF"/>
                </a:solidFill>
                <a:latin typeface="Arial"/>
              </a:rPr>
              <a:t>Японская кухня в аниме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956300"/>
            <a:ext cx="6350000" cy="2540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250">
                <a:solidFill>
                  <a:srgbClr val="FFFFFF"/>
                </a:solidFill>
                <a:latin typeface="Arial"/>
              </a:rPr>
              <a:t>Как анимация знакомит нас с традициями и вкусами Японии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Введение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F1B17"/>
                </a:solidFill>
                <a:latin typeface="Arial"/>
              </a:rPr>
              <a:t>Тема еды: почему она так важна?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051050"/>
            <a:ext cx="5588000" cy="16382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00000"/>
                </a:solidFill>
                <a:latin typeface="Arial"/>
              </a:rPr>
              <a:t>Японская кухня — неотъемлемая часть аниме, от повседневных сцен до кульминационных моментов. Она не просто фон, а ключевой элемент, раскрывающий характеры, культуру и эмоции. Приготовление и приём пищи часто становятся центральными сценами, подчёркивающими единение или конфликт.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768350" y="2135981"/>
            <a:ext cx="6210796" cy="3953669"/>
          </a:xfrm>
          <a:prstGeom prst="rect">
            <a:avLst/>
          </a:prstGeom>
        </p:spPr>
      </p:pic>
      <p:pic>
        <p:nvPicPr>
          <p:cNvPr id="4" name="pic4"/>
          <p:cNvPicPr/>
          <p:nvPr/>
        </p:nvPicPr>
        <p:blipFill>
          <a:blip r:embed="rId5"/>
          <a:stretch>
            <a:fillRect/>
          </a:stretch>
        </p:blipFill>
        <p:spPr>
          <a:xfrm>
            <a:off x="7144246" y="2135981"/>
            <a:ext cx="4279305" cy="1894284"/>
          </a:xfrm>
          <a:prstGeom prst="rect">
            <a:avLst/>
          </a:prstGeom>
        </p:spPr>
      </p:pic>
      <p:pic>
        <p:nvPicPr>
          <p:cNvPr id="5" name="pic5"/>
          <p:cNvPicPr/>
          <p:nvPr/>
        </p:nvPicPr>
        <p:blipFill>
          <a:blip r:embed="rId6"/>
          <a:stretch>
            <a:fillRect/>
          </a:stretch>
        </p:blipFill>
        <p:spPr>
          <a:xfrm>
            <a:off x="7144246" y="4195366"/>
            <a:ext cx="4279305" cy="1894284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5000"/>
            <a:ext cx="70612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Галерея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895350"/>
            <a:ext cx="7061200" cy="90924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800" b="1" spc="-47">
                <a:solidFill>
                  <a:srgbClr val="1F1B17"/>
                </a:solidFill>
                <a:latin typeface="Arial"/>
              </a:rPr>
              <a:t>Популярные блюда японской кухни в аниме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8128000" y="1323181"/>
            <a:ext cx="3302000" cy="434975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r"/>
            <a:r>
              <a:rPr lang="ru-RU" sz="1875">
                <a:solidFill>
                  <a:srgbClr val="000000"/>
                </a:solidFill>
                <a:latin typeface="Arial"/>
              </a:rPr>
              <a:t>От суши до онигири — аниме знакомит нас с традиционной едой Японии.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927100" y="5810250"/>
            <a:ext cx="5893296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2EDE3"/>
                </a:solidFill>
                <a:latin typeface="Arial"/>
              </a:rPr>
              <a:t>Суши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302996" y="3750866"/>
            <a:ext cx="3961805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2EDE3"/>
                </a:solidFill>
                <a:latin typeface="Arial"/>
              </a:rPr>
              <a:t>Рамен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302996" y="5810250"/>
            <a:ext cx="3961805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b="1">
                <a:solidFill>
                  <a:srgbClr val="F2EDE3"/>
                </a:solidFill>
                <a:latin typeface="Arial"/>
              </a:rPr>
              <a:t>Онигири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5194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584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Гиперреализм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584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F1B17"/>
                </a:solidFill>
                <a:latin typeface="Arial"/>
              </a:rPr>
              <a:t>Реалистичность анимации еды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5842000" y="2051050"/>
            <a:ext cx="5588000" cy="135374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00000"/>
                </a:solidFill>
                <a:latin typeface="Arial"/>
              </a:rPr>
              <a:t>Аниме-студии уделяют огромное внимание деталям еды: от текстур и блеска до пара и звука. В сериалах вроде «Вкус и аромат аниме» и «Food Wars» кадры с готовкой и едой выглядят почти фотографически, усиливая эмоциональный отклик зрителя.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6121400" y="3714651"/>
            <a:ext cx="5308600" cy="466725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F1B17"/>
                </a:solidFill>
                <a:latin typeface="Arial"/>
              </a:rPr>
              <a:t>Некоторые студии привлекают шеф-поваров-консультантов для точности рецептов.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635000"/>
            <a:ext cx="558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Символизм еды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933450"/>
            <a:ext cx="5588000" cy="869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4500" b="1" spc="-89">
                <a:solidFill>
                  <a:srgbClr val="1F1B17"/>
                </a:solidFill>
                <a:latin typeface="Arial"/>
              </a:rPr>
              <a:t>Еда — символ семейных уз, дружбы и взросления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051050"/>
            <a:ext cx="5588000" cy="1638201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100">
                <a:solidFill>
                  <a:srgbClr val="000000"/>
                </a:solidFill>
                <a:latin typeface="Arial"/>
              </a:rPr>
              <a:t>В японских аниме трапеза — не просто фон, а смысловой центр. В «Унесённых призраками» сцена пиршества родителей Хаку показывает, как чревоугодие отдаляет от человечности, а семейный обед с Зенобой — возвращение к истокам. В «Волчице и пряности» совместное приготовление и поедание яблок становится метафорой зарождающег…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41400" y="3999111"/>
            <a:ext cx="4581525" cy="209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>
                <a:solidFill>
                  <a:srgbClr val="1F1B17"/>
                </a:solidFill>
                <a:latin typeface="Arial"/>
              </a:rPr>
              <a:t>Еда в аниме — это всегда больше, чем утоление голода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120753"/>
            <a:ext cx="1066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В кадре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393803"/>
            <a:ext cx="8890000" cy="1193998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6300" b="1" spc="-125">
                <a:solidFill>
                  <a:srgbClr val="F2EDE3"/>
                </a:solidFill>
                <a:latin typeface="Arial"/>
              </a:rPr>
              <a:t>Пиршество в «Унесённых призраками»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708650"/>
            <a:ext cx="6985000" cy="520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250">
                <a:solidFill>
                  <a:srgbClr val="010000"/>
                </a:solidFill>
                <a:latin typeface="Arial"/>
              </a:rPr>
              <a:t>Сцена, где родители Тихиро превращаются в свиней, а еда манит — яркий образ изобилия японской кухни.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5509617" y="1863725"/>
            <a:ext cx="1464866" cy="1206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1125" b="1" spc="293">
                <a:solidFill>
                  <a:srgbClr val="CC2936"/>
                </a:solidFill>
                <a:latin typeface="Arial"/>
              </a:rPr>
              <a:t>Культ еды в аниме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3903563" y="1987550"/>
            <a:ext cx="4384774" cy="24257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24750" b="1" spc="-989">
                <a:solidFill>
                  <a:srgbClr val="CC2936"/>
                </a:solidFill>
                <a:latin typeface="Arial"/>
              </a:rPr>
              <a:t>200+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3254772" y="4422775"/>
            <a:ext cx="5682357" cy="336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3300" b="1">
                <a:solidFill>
                  <a:srgbClr val="1F1B17"/>
                </a:solidFill>
                <a:latin typeface="Arial"/>
              </a:rPr>
              <a:t>аниме содержат значимые сцены с едой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3962102" y="4797425"/>
            <a:ext cx="4267696" cy="2032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ctr"/>
            <a:r>
              <a:rPr lang="ru-RU" sz="1950">
                <a:solidFill>
                  <a:srgbClr val="000000"/>
                </a:solidFill>
                <a:latin typeface="Arial"/>
              </a:rPr>
              <a:t>Хэштег #animefood набрал 5 млрд просмотров в TikTok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6483350"/>
            <a:ext cx="10668000" cy="1587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pPr algn="r"/>
            <a:r>
              <a:rPr lang="ru-RU" sz="1500">
                <a:solidFill>
                  <a:srgbClr val="010000"/>
                </a:solidFill>
                <a:latin typeface="Arial"/>
              </a:rPr>
              <a:t>TikTok,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3"/>
          <p:cNvSpPr>
            <a:spLocks noChangeArrowheads="1"/>
          </p:cNvSpPr>
          <p:nvPr/>
        </p:nvSpPr>
        <p:spPr>
          <a:xfrm>
            <a:off x="762000" y="1958975"/>
            <a:ext cx="10668000" cy="1714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650" spc="297">
                <a:solidFill>
                  <a:srgbClr val="CC2936"/>
                </a:solidFill>
                <a:latin typeface="Arial"/>
              </a:rPr>
              <a:t>Финал</a:t>
            </a:r>
          </a:p>
        </p:txBody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762000" y="2251075"/>
            <a:ext cx="10668000" cy="10350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0500" b="1" spc="-314">
                <a:solidFill>
                  <a:srgbClr val="1F1B17"/>
                </a:solidFill>
                <a:latin typeface="Arial"/>
              </a:rPr>
              <a:t>Спасибо за внимание!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3241675"/>
            <a:ext cx="6350000" cy="2349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250">
                <a:solidFill>
                  <a:srgbClr val="000000"/>
                </a:solidFill>
                <a:latin typeface="Arial"/>
              </a:rPr>
              <a:t>Вопросы? Свяжитесь со мной!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22350" y="4264025"/>
            <a:ext cx="2552700" cy="1270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00" spc="168">
                <a:solidFill>
                  <a:srgbClr val="000000"/>
                </a:solidFill>
                <a:latin typeface="Arial"/>
              </a:rPr>
              <a:t>Email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22350" y="4467225"/>
            <a:ext cx="2552700" cy="209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 b="1">
                <a:solidFill>
                  <a:srgbClr val="1F1B17"/>
                </a:solidFill>
                <a:latin typeface="Arial"/>
              </a:rPr>
              <a:t>anime@food.ru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4248150" y="4264025"/>
            <a:ext cx="2552700" cy="1270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00" spc="168">
                <a:solidFill>
                  <a:srgbClr val="000000"/>
                </a:solidFill>
                <a:latin typeface="Arial"/>
              </a:rPr>
              <a:t>VK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248150" y="4467225"/>
            <a:ext cx="2552700" cy="209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 b="1">
                <a:solidFill>
                  <a:srgbClr val="1F1B17"/>
                </a:solidFill>
                <a:latin typeface="Arial"/>
              </a:rPr>
              <a:t>vk.com/animefood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7473950" y="4264025"/>
            <a:ext cx="2552700" cy="12700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1200" spc="168">
                <a:solidFill>
                  <a:srgbClr val="000000"/>
                </a:solidFill>
                <a:latin typeface="Arial"/>
              </a:rPr>
              <a:t>Telegram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7473950" y="4467225"/>
            <a:ext cx="2552700" cy="209550"/>
          </a:xfrm>
          <a:prstGeom prst="rect">
            <a:avLst/>
          </a:prstGeom>
          <a:noFill/>
        </p:spPr>
        <p:txBody>
          <a:bodyPr wrap="square" anchor="t" lIns="0" tIns="0" rIns="0" bIns="0">
            <a:normAutofit/>
          </a:bodyPr>
          <a:lstStyle/>
          <a:p>
            <a:r>
              <a:rPr lang="ru-RU" sz="2025" b="1">
                <a:solidFill>
                  <a:srgbClr val="1F1B17"/>
                </a:solidFill>
                <a:latin typeface="Arial"/>
              </a:rPr>
              <a:t>@animefood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prezx">
  <a:themeElements>
    <a:clrScheme name="prezx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zx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rezx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prezx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Японская кухня в аниме</dc:title>
  <dc:creator>prezx</dc:creator>
</cp:coreProperties>
</file>