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день. Сегодня разберём, как сделать презентацию, когда под рукой только смартфон. Покажу, что реально можно сделать с телефона, как обойти неудобные места и как в итоге показать работу. Всё по шагам, без лишней теории.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разберём пять ошибок, которые чаще всего портят выступление. Первая — перегруженные слайды: когда на одном слайде и текст, и картинки, внимание зрителя рассеивается. Вторая — мелкий текст: на экране телефона он кажется нормальным, но с проектора уже не прочитать. Третья — отсутствие проверки на самом телефоне: то, что хорошо выглядит на компьютере, на смартфоне может поехать. Четвёртая — неправильный формат файла: на чужом устройстве он может просто не открыться. И пятая — надежда только на интернет: связь подводит, поэтому файл лучше скачать заранее. Если этих ошибок избежать, выступление пройдёт гораздо спокойнее.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самым выступлением пройдитесь по короткому чек-листу — он занимает минуту и снимает почти все неожиданности. Сначала проверьте заряд батареи и включите режим «Не беспокоить», чтобы звонок или сообщение не прервали показ. Убедитесь, что презентация открыта в полный экран, а запасной PDF лежит в памяти телефона — это страховка на случай сбоя. Кабель или переходник должны быть под рукой и подходить к разъёму проектора. И обязательно проверьте подключение до начала: выведите изображение, убедитесь, что оно появилось и текст читается с последнего ряда. Если всё это готово — можно начинать спокойно.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Сразу развею сомнения: с телефона реально пройти весь путь — от пустой темы до показа готовой деки. Можно задать тему и получить структуру, поправить текст, заменить картинку, скачать файл и вывести его на экран. Всё это делается без компьютера, просто пальцами по экрану.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под рукой только телефон, есть два пути собрать презентацию. Первый — установить мобильное приложение редактора: оно работает автономно, и все правки сохраняются прямо на устройстве. Второй — открыть обычный браузер телефона: ничего ставить не нужно, но понадобится стабильный интернет. Выбор зависит от того, где вы находитесь и сколько времени есть. Если едете в метро — приложение надёжнее. Если сидите дома с Wi-Fi — браузер вполне подойдёт.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Начинаем с простого: не нужно сразу открывать редактор и рисовать слайды. Сначала сформулируйте тему одной фразой — это как компас, который не даст уйти в сторону. Потом определите, кому вы показываете и сколько слайдов нужно: пара фраз, и структура уже ясна. А дальше — берите готовый шаблон и правьте его, а не создавайте с нуля. Так вы сэкономите время и не утонете в деталях. Дальше разберём, как именно править текст на маленьком экране.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правишь текст на телефоне, главное — не пытаться сделать всё идеально сразу. Держите формулировки короткими, на слайде — один тезис, иначе на маленьком экране всё сливается. Обязательно проверяйте опечатки: читайте текст вслух или по слогам, автозамена не всё ловит. И не забывайте про встроенную проверку орфографии — она реально помогает. Дальше посмотрим, что делать с картинками.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про картинки. С телефона удобно брать свои снимки или файлы из галереи — это самый надёжный вариант. Главное — снимать горизонтально, чтобы кадр заполнял слайд и не было чёрных полей. Следите за весом: тяжёлые фото тормозят презентацию и её отправку. И не забывайте про авторские права — чужие картинки из интернета без разрешения лучше не использовать, это и этично, и безопасно.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что на телефоне делать действительно неудобно. Точная вёрстка — это первое: попасть пальцем в нужный пиксель сложно, а результат на маленьком экране выглядит иначе, чем на большом. Длинные таблицы тоже страдают — их приходится бесконечно прокручивать, и легко потерять нужную строку. И наконец, большие объёмы текста: на смартфоне видно мало, глаза устают, а опечатки легко пропустить. Поэтому такие задачи лучше отложить до момента, когда под рукой окажется компьютер. А всё остальное — сборку, правки, картинки — можно спокойно сделать с телефона.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идти выступать, обязательно прогоните презентацию в полноэкранном режиме — так вы увидите, не обрезаются ли края слайдов. Проверьте, что экран повёрнут горизонтально: в вертикальной ориентации на проекторе всё будет выглядеть иначе. И главное — отойдите от телефона на пару метров и посмотрите, читается ли мелкий текст. Если сомневаетесь — лучше укрупнить шрифт заранее.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презентация готова, остаётся главное — показать её. Самый надёжный способ — подключить телефон кабелем или переходником прямо к проектору: никаких лишних шагов, изображение появляется сразу. Если рядом есть компьютер, можно просто отправить файл на него и запустить оттуда. Я всегда советую дополнительно экспортировать презентацию в PDF — это страховка от проблем с вёрсткой и шрифтами. И обязательно скачайте файл заранее: в автономном режиме показ не зависит от интернета и не подведёт в самый ответственный момент.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ea2931d373560d25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95e53db070f8ece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97c942c3109b4d80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9f7fdffb4009d7ce.png"/><Relationship Id="rId4" Type="http://schemas.openxmlformats.org/officeDocument/2006/relationships/image" Target="../media/m79b3d9ab2d57ba5e.png"/><Relationship Id="rId5" Type="http://schemas.openxmlformats.org/officeDocument/2006/relationships/image" Target="../media/ma3ce7cc8f4942c4a.svg"/><Relationship Id="rId6" Type="http://schemas.openxmlformats.org/officeDocument/2006/relationships/image" Target="../media/mff3d5827dfd7a196.png"/><Relationship Id="rId7" Type="http://schemas.openxmlformats.org/officeDocument/2006/relationships/image" Target="../media/ma3ce7cc8f4942c4a.svg"/><Relationship Id="rId8" Type="http://schemas.openxmlformats.org/officeDocument/2006/relationships/image" Target="../media/m642e85c46bc4833b.png"/><Relationship Id="rId9" Type="http://schemas.openxmlformats.org/officeDocument/2006/relationships/image" Target="../media/ma3ce7cc8f4942c4a.sv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428ca614af4d60a7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aac29408644e189.png"/><Relationship Id="rId4" Type="http://schemas.openxmlformats.org/officeDocument/2006/relationships/image" Target="../media/md766a48a2b29d57a.png"/><Relationship Id="rId5" Type="http://schemas.openxmlformats.org/officeDocument/2006/relationships/image" Target="../media/ma3ce7cc8f4942c4a.svg"/><Relationship Id="rId6" Type="http://schemas.openxmlformats.org/officeDocument/2006/relationships/image" Target="../media/m8f113cbb09d880ec.png"/><Relationship Id="rId7" Type="http://schemas.openxmlformats.org/officeDocument/2006/relationships/image" Target="../media/ma3ce7cc8f4942c4a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e7dd1e068ebcc99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97c942c3109b4d80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8b49b84f65d20520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a41701a2597c2d1.png"/><Relationship Id="rId4" Type="http://schemas.openxmlformats.org/officeDocument/2006/relationships/image" Target="../media/m4f11149bfe112ec1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97c942c3109b4d8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504454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2F5D8A"/>
                </a:solidFill>
                <a:latin typeface="Manrope"/>
              </a:rPr>
              <a:t>Инструкция · Смартфон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777504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Презентация на телефоне: собрать, проверить и показать без компьютера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45545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Собрать деку, поправить текст и показать её можно прямо со смартфона — разбираем, что делается легко, а что лучше доделать на компьютере.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48350"/>
            <a:ext cx="617309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57900"/>
            <a:ext cx="617309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студентов и сотрудников, у которых под рукой только телефон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89660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82608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75557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68505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61453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626864"/>
            <a:ext cx="204658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Типичные ошибки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2302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Пять частых ошибок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81490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Перегруженные слайды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Много текста и картинок на одном слайде — внимание рассеивается, главное теряется.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74439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Мелкий текст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 экрана телефона текст кажется крупным, но на проекторе он может быть нечитаемым.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67387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Нет проверки на телефоне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Слайды, собранные на компьютере, на смартфоне могут выглядеть иначе — проверяйте заранее.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60335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Игнорирование формата файла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Файл может не открыться на чужом устройстве — сохраняйте в совместимом формате.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53283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Надежда только на интернет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Связь может пропасть в самый неподходящий момент — скачайте файл заранее.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77155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Перед выходом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Чек-лист перед выступлением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Заряд и уведомления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Батарея заряжена, уведомления отключены, режим «Не беспокоить» включён.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Файл и запасной PDF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Презентация открыта в полный экран, запасной PDF скачан на телефон.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Кабель или переходник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Кабель или переходник при себе, подходит к разъёму проектора.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Проверка подключения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Проектор подключён заранее, изображение выводится, текст читается с места.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212751"/>
            <a:ext cx="162367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Возможности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30095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Что реально делается с телефона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Собрать структуру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41146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Задать тему и получить готовую структуру слайдов, дальше править по ходу.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Отредактировать текст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41146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Поправить формулировки, сократить лишнее, исправить опечатки прямо на экране.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Заменить изображение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4114602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Вставить снимок из галереи или сделать новый — без переноса файлов.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Скачать и показать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4114602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Выгрузить готовый файл и показать его аудитории с того же смартфона.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82440"/>
            <a:ext cx="10668000" cy="4089400"/>
          </a:xfrm>
          <a:prstGeom prst="roundRect">
            <a:avLst>
              <a:gd name="adj" fmla="val 5590"/>
            </a:avLst>
          </a:prstGeom>
          <a:noFill/>
          <a:ln w="12700" cap="flat">
            <a:solidFill>
              <a:srgbClr val="E2E9F0"/>
            </a:solidFill>
          </a:ln>
        </p:spPr>
      </p:sp>
      <p:sp>
        <p:nvSpPr>
          <p:cNvPr id="4" name="card4"/>
          <p:cNvSpPr/>
          <p:nvPr/>
        </p:nvSpPr>
        <p:spPr>
          <a:xfrm>
            <a:off x="5504656" y="1595140"/>
            <a:ext cx="2956322" cy="590550"/>
          </a:xfrm>
          <a:prstGeom prst="rect">
            <a:avLst/>
          </a:prstGeom>
          <a:solidFill>
            <a:srgbClr val="E2E9F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504656" y="2185690"/>
            <a:ext cx="2956322" cy="590550"/>
          </a:xfrm>
          <a:prstGeom prst="rect">
            <a:avLst/>
          </a:prstGeom>
          <a:solidFill>
            <a:srgbClr val="E2E9F0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504656" y="2776240"/>
            <a:ext cx="2956322" cy="590550"/>
          </a:xfrm>
          <a:prstGeom prst="rect">
            <a:avLst/>
          </a:prstGeom>
          <a:solidFill>
            <a:srgbClr val="E2E9F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504656" y="3366790"/>
            <a:ext cx="2956322" cy="850900"/>
          </a:xfrm>
          <a:prstGeom prst="rect">
            <a:avLst/>
          </a:prstGeom>
          <a:solidFill>
            <a:srgbClr val="E2E9F0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504656" y="4217690"/>
            <a:ext cx="2956322" cy="850900"/>
          </a:xfrm>
          <a:prstGeom prst="rect">
            <a:avLst/>
          </a:prstGeom>
          <a:solidFill>
            <a:srgbClr val="E2E9F0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5504656" y="5068590"/>
            <a:ext cx="2956322" cy="590550"/>
          </a:xfrm>
          <a:prstGeom prst="rect">
            <a:avLst/>
          </a:prstGeom>
          <a:solidFill>
            <a:srgbClr val="E2E9F0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557609"/>
            <a:ext cx="24219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Два рабочих способа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785515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Приложение или браузер: что выбрать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65200" y="176024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Критерий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437624" y="176024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2F5D8A"/>
                </a:solidFill>
                <a:latin typeface="Manrope"/>
              </a:rPr>
              <a:t>Мобильное приложение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393946" y="176024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Браузер телефона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65200" y="235079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Установка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437624" y="235079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Нужно скачать и установить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393946" y="235079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Не требуется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65200" y="294134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Работа без интернета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437624" y="294134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Да, файлы на устройстве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393946" y="294134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Нет, нужен доступ в сеть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662065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Сохранение правок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682456" y="3531890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Автоматически на телефоне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393946" y="3662065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Зависит от соединения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65200" y="4512965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Совместимость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682456" y="4382790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Только поддерживаемые модели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638778" y="4382790"/>
            <a:ext cx="2600722" cy="5334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0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Любой телефон с браузером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65200" y="5233690"/>
            <a:ext cx="498395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Обновления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437624" y="523369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Нужно обновлять вручную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393946" y="5233690"/>
            <a:ext cx="309038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Всегда актуальная версия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762000" y="5824240"/>
            <a:ext cx="76454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Приложение удобнее для работы без интернета, браузер — когда не хочется ничего устанавливать.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35238"/>
            <a:ext cx="3183434" cy="2854722"/>
          </a:xfrm>
          <a:prstGeom prst="roundRect">
            <a:avLst>
              <a:gd name="adj" fmla="val 80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535238"/>
            <a:ext cx="3183533" cy="2854722"/>
          </a:xfrm>
          <a:prstGeom prst="roundRect">
            <a:avLst>
              <a:gd name="adj" fmla="val 800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535238"/>
            <a:ext cx="3183434" cy="2854722"/>
          </a:xfrm>
          <a:prstGeom prst="roundRect">
            <a:avLst>
              <a:gd name="adj" fmla="val 8007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448891"/>
            <a:ext cx="80030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Старт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3709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 чего начать: три шага до готовой основы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7511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70363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Сформулируйте тему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408404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Одной фразой: о чём презентация и какую мысль донести. Это задаёт направление всей работы.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751138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703638"/>
            <a:ext cx="2599333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Определите аудиторию и объём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4350742"/>
            <a:ext cx="2599333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Кому показываете и сколько слайдов нужно. Пара фраз — и структура ясна.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751138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2F5D8A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703638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Правьте готовый шаблон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4084042"/>
            <a:ext cx="2599234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Не создавайте с нуля: возьмите заготовку и меняйте текст и картинки под свою тему.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23613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290829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42203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514979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1091605"/>
            <a:ext cx="166023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Правка текста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287760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Правка текста на маленьком экране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2796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Короткие формулировки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На маленьком экране длинные фразы неудобно читать и править — сокращайте до сути.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2091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Один тезис на слайд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Одна мысль на слайд — так проще удержать внимание и не перегружать экран.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1386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Проверка опечаток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Читайте текст вслух или по слогам — так легче заметить ошибки, которые не видит автозамена.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506809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Используйте автозамену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Включите автозамену и проверку орфографии — они ловят часть опечаток ещё при вводе.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56283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Изображения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Картинки с телефона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Снимок или галерея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Используйте свежий снимок с камеры или готовый файл из галереи телефона.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Горизонтальная ориентация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Снимайте и вставляйте кадры горизонтально — так они лучше заполняют слайд.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Контроль веса файла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Тяжёлые фото замедляют открытие и отправку. Сжимайте или выбирайте файлы поменьше.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Права на чужие изображения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 берите картинки из интернета без разрешения — используйте свои или свободные.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1117600" y="1350466"/>
            <a:ext cx="345132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Ограничения мобильной версии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1552972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Что с телефона делать неудобно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693392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Точная вёрстка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44193"/>
            <a:ext cx="32258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Попасть пиксель в пиксель пальцем сложно: выравнивание, отступы и размеры элементов на маленьком экране видны хуже. Лучше доверить это мышке и большому монитору.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4495800" y="2693392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Длинные таблицы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95800" y="3144193"/>
            <a:ext cx="3225800" cy="17194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Многострочные таблицы на телефоне приходится постоянно масштабировать и прокручивать — легко потерять строку или ошибиться в данных. На компьютере они читаются целиком.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229600" y="2693392"/>
            <a:ext cx="38354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15171C"/>
                </a:solidFill>
                <a:latin typeface="Manrope"/>
              </a:rPr>
              <a:t>Большие объёмы текста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229600" y="3144193"/>
            <a:ext cx="3225800" cy="143500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Редактировать многостраничные тексты на смартфоне утомительно: экран показывает мало, а опечатки легко пропустить. Такую работу быстрее сделать на клавиатуре.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5259884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Перенесите эти задачи на компьютер, если он доступен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43588" y="3868582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43588" y="4268632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43588" y="4668682"/>
            <a:ext cx="125724" cy="125723"/>
          </a:xfrm>
          <a:prstGeom prst="roundRect">
            <a:avLst>
              <a:gd name="adj" fmla="val 22728"/>
            </a:avLst>
          </a:prstGeom>
          <a:solidFill>
            <a:srgbClr val="2F5D8A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032750" y="635000"/>
            <a:ext cx="2730500" cy="5588000"/>
          </a:xfrm>
          <a:prstGeom prst="roundRect">
            <a:avLst>
              <a:gd name="adj" fmla="val 22325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8134350" y="736600"/>
            <a:ext cx="2527300" cy="5384800"/>
          </a:xfrm>
          <a:prstGeom prst="roundRect">
            <a:avLst>
              <a:gd name="adj" fmla="val 18090"/>
            </a:avLst>
          </a:prstGeom>
          <a:solidFill>
            <a:srgbClr val="F4F5F7"/>
          </a:solidFill>
          <a:ln>
            <a:noFill/>
          </a:ln>
          <a:effectLst>
            <a:outerShdw blurRad="381000" dist="152400" dir="5400000" rotWithShape="0">
              <a:srgbClr val="15151C">
                <a:alpha val="14118"/>
              </a:srgbClr>
            </a:outerShdw>
          </a:effectLst>
        </p:spPr>
      </p:sp>
      <p:sp>
        <p:nvSpPr>
          <p:cNvPr id="8" name="card8"/>
          <p:cNvSpPr/>
          <p:nvPr/>
        </p:nvSpPr>
        <p:spPr>
          <a:xfrm>
            <a:off x="9017000" y="825500"/>
            <a:ext cx="762000" cy="190500"/>
          </a:xfrm>
          <a:prstGeom prst="roundRect">
            <a:avLst>
              <a:gd name="adj" fmla="val 50000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9" name="pic9"/>
          <p:cNvPicPr/>
          <p:nvPr/>
        </p:nvPicPr>
        <p:blipFill>
          <a:blip r:embed="rId4"/>
          <a:srcRect l="26533" t="0" r="26533" b="0"/>
          <a:stretch>
            <a:fillRect/>
          </a:stretch>
        </p:blipFill>
        <p:spPr>
          <a:xfrm>
            <a:off x="8134350" y="736600"/>
            <a:ext cx="2527300" cy="53848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980406"/>
            <a:ext cx="277287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Проверка перед показом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068612"/>
            <a:ext cx="6985000" cy="38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940"/>
              </a:lnSpc>
            </a:pPr>
            <a:r>
              <a:rPr lang="ru-RU" sz="2800" b="1" spc="-55">
                <a:solidFill>
                  <a:srgbClr val="15171C"/>
                </a:solidFill>
                <a:latin typeface="Manrope"/>
              </a:rPr>
              <a:t>Проверка перед показом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2708077"/>
            <a:ext cx="6375400" cy="8354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59"/>
              </a:lnSpc>
            </a:pPr>
            <a:r>
              <a:rPr lang="ru-RU" sz="1350">
                <a:solidFill>
                  <a:srgbClr val="636569"/>
                </a:solidFill>
                <a:latin typeface="Manrope"/>
              </a:rPr>
              <a:t>Перед выступлением прогоните презентацию в полноэкранном режиме, проверьте поворот экрана и оцените, читается ли мелкий текст с расстояния.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28700" y="3807619"/>
            <a:ext cx="5841206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Полноэкранный просмотр — убедитесь, что ничего не обрезается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28700" y="4207669"/>
            <a:ext cx="552975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Поворот экрана — горизонтальная ориентация для проектора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28700" y="4607719"/>
            <a:ext cx="575558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Читаемость мелкого текста — проверьте с расстояния 2–3 метра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70190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2F5D8A"/>
                </a:solidFill>
                <a:latin typeface="Manrope"/>
              </a:rPr>
              <a:t>Демонстрация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Как показать презентацию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Кабель или переходник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Подключите телефон к проектору или телевизору напрямую — изображение появится сразу.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Отправка на компьютер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Передайте файл на ноутбук и покажите с него — удобно, если проектор уже подключён к ПК.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PDF как страховка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Экспортируйте презентацию в PDF: он откроется на любом устройстве без сбоев вёрстки.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2F5D8A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Автономный режим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Скачайте файл заранее — показ будет работать без интернета и не зависнет в самый ответственный момент.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телефоне: собрать, проверить и показать</dc:title>
  <dc:creator>Слайда</dc:creator>
</cp:coreProperties>
</file>