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разберём, как выносить цифры на слайд, чтобы их было видно и понятно из зала. Поговорим о том, когда уместна таблица, а когда график, как упрощать данные и не искажать их. Все примеры — условные, специально подписаны как примеры, чтобы вы могли применить правила к своим данным.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Разберём пять ошибок, которые чаще всего мешают цифрам работать на слайде. Первая — слишком много цифр: когда их десятки, взгляд не находит главное, и люди перестают слушать. Вторая — график без подписей: без названий осей и значений он превращается в абстрактный узор. Дальше — мелкий шрифт таблицы: с задних рядов его просто не видно. И две ошибки посерьёзнее: сложные 3D-графики искажают пропорции, а отсутствие источника подрывает доверие к данным. Запомните эти пять пунктов — и перейдём к чек-листу, который поможет их избежать.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тем как выйти к аудитории, пройдитесь по этому чек-листу. Первое и главное — на слайде должен быть вывод, а не просто название. Дальше проверьте, что подписаны единицы, период и источник: без этого любая цифра повисает в воздухе. Убедитесь, что нет типичных искажений — обрезанной оси или процентов без базы. И последнее: если на слайде больше шести-семи цифр, лишнее честно уезжает в раздатку. Когда все пункты отмечены, можно спокойно начинать выступление.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выбирать между таблицей и графиком, задайте один вопрос: что будет делать зритель — сверять значения по одному или сравнивать их между собой? Если человеку нужно найти конкретное число, например, выручку за третий квартал, ему нужна таблица. Если же важна динамика — как менялась выручка по кварталам — таблица заставит его проделывать лишнюю работу. График покажет тенденцию мгновенно. Поэтому правило простое: таблица для точных значений, график для соотношений и динамики. Дальше разберём, какие задачи решает каждый формат.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График нужен не для красоты, а когда важны соотношение и динамика. Три типовые задачи: показать изменение по периодам — тут линия или столбцы; показать доли целого — тут круг; сравнить несколько величин между собой — тут столбцы. Во всех трёх случаях глаз схватывает суть за секунду, а из таблицы её приходится высчитывать. Дальше разберём, какой именно график брать под каждую задачу.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данные можно показать графиком, важно выбрать правильный тип. Линия — для динамики по времени, столбцы — для сравнения величин, круг — для долей одного целого. На слайде — условные примеры, чтобы вы видели разницу. Дальше разберём, как упростить таблицу, если без неё не обойтись.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решили, что без таблицы не обойтись, сразу ограничьте её размер. Практический предел — пять-шесть столбцов и шесть-восемь строк, иначе текст мельчает и из зала ничего не прочитать. Вот условный пример: таблица пять на семь с кеглем 18–20 пунктов — это максимум, который ещё воспринимается. Всё, что больше, лучше разбить на несколько слайдов или вынести в раздатку. Дальше покажу, как такую таблицу упростить, чтобы она читалась ещё легче.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таблица перегружена, её никто не читает — ни из зала, ни даже с экрана. Поэтому я пользуюсь четырьмя простыми приёмами. Первый — убираю лишние знаки после запятой: вместо 1234,5678 пишу 1235, этого достаточно для восприятия. Второй — выношу единицы измерения в шапку, чтобы не повторять «млн ₽» в каждой ячейке. Третий — выделяю строку итога, чтобы глаз сразу цеплялся за главное. И четвёртый — оставляю только те столбцы, о которых буду говорить, остальное уходит в раздатку. Все примеры на слайде условные, но принцип работает с любыми реальными данными.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Хорошая подпись — это не название, а вывод. Вместо «Выручка за квартал» пишем «Выручка выросла на 12%» — и человеку в зале не нужно самому читать график. Дальше идут три обязательных элемента: единицы измерения, чтобы не гадать, в чём посчитано, период, чтобы понимать, о каком отрезке речь, и источник — чтобы было понятно, откуда цифры. Если все четыре части на месте, вопросов к слайду почти не остаётся.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Искажения — это не всегда злой умысел, часто просто невнимательность. Но зритель может принять их за манипуляцию. Первое — обрезанная ось: если начать не с нуля, разница в 1% выглядит как пропасть. Второе — разные периоды: сравнивать январь с июлем — значит сравнивать тёплое с мягким. Третье — проценты без базы: «рост на 50%» ничего не значит, если не сказано, от чего. И наконец, объёмные круговые диаграммы — они красивые, но искажают пропорции. Дальше посмотрим, сколько цифр вообще стоит выносить на один слайд.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Сколько цифр реально удерживает один слайд? Практика говорит — не больше трёх-четырёх ключевых. Всё, что сверх этого, уходит в приложение и раздатку. Вот пример: на слайде одна цифра «+18%» и график к ней — этого достаточно, чтобы донести мысль. А детали, полные таблицы и расчёты — в приложение, чтобы слушатель мог свериться, не отвлекаясь от рассказа. Дальше разберём, что именно выносить на слайд, а что оставлять за кадром.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45893a72e541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cea9ad24ff72c9aa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e29a6a4f72ef2348.png"/><Relationship Id="rId4" Type="http://schemas.openxmlformats.org/officeDocument/2006/relationships/image" Target="../media/mf066dc77bd6f2084.png"/><Relationship Id="rId5" Type="http://schemas.openxmlformats.org/officeDocument/2006/relationships/image" Target="../media/m788015e0f5770224.svg"/><Relationship Id="rId6" Type="http://schemas.openxmlformats.org/officeDocument/2006/relationships/image" Target="../media/mf066dc77bd6f2084.png"/><Relationship Id="rId7" Type="http://schemas.openxmlformats.org/officeDocument/2006/relationships/image" Target="../media/m788015e0f5770224.svg"/><Relationship Id="rId8" Type="http://schemas.openxmlformats.org/officeDocument/2006/relationships/image" Target="../media/m1fafd5d63bc0d518.png"/><Relationship Id="rId9" Type="http://schemas.openxmlformats.org/officeDocument/2006/relationships/image" Target="../media/m788015e0f5770224.svg"/><Relationship Id="rId10" Type="http://schemas.openxmlformats.org/officeDocument/2006/relationships/image" Target="../media/m1fafd5d63bc0d518.png"/><Relationship Id="rId11" Type="http://schemas.openxmlformats.org/officeDocument/2006/relationships/image" Target="../media/m788015e0f5770224.svg"/><Relationship Id="rId12" Type="http://schemas.openxmlformats.org/officeDocument/2006/relationships/image" Target="../media/mf075cd92a9319e5d.png"/><Relationship Id="rId13" Type="http://schemas.openxmlformats.org/officeDocument/2006/relationships/image" Target="../media/m788015e0f5770224.svg"/><Relationship Id="rId14" Type="http://schemas.openxmlformats.org/officeDocument/2006/relationships/image" Target="../media/m1fafd5d63bc0d518.png"/><Relationship Id="rId15" Type="http://schemas.openxmlformats.org/officeDocument/2006/relationships/image" Target="../media/m788015e0f5770224.svg"/><Relationship Id="rId16" Type="http://schemas.openxmlformats.org/officeDocument/2006/relationships/image" Target="../media/m1fafd5d63bc0d518.png"/><Relationship Id="rId17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f3525909bcb633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f3525909bcb633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f3525909bcb6332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01eb384ddcf8e8fd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235d76bd41706b8.png"/><Relationship Id="rId4" Type="http://schemas.openxmlformats.org/officeDocument/2006/relationships/image" Target="../media/m46e61b59472cbfdd.png"/><Relationship Id="rId5" Type="http://schemas.openxmlformats.org/officeDocument/2006/relationships/image" Target="../media/maae9c9dd80736918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e804e981726c8190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17225c5a0183642b.png"/><Relationship Id="rId11" Type="http://schemas.openxmlformats.org/officeDocument/2006/relationships/image" Target="../media/mc48b4541eab646aa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f3525909bcb6332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f3525909bcb63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Практикум · Отчёты и защиты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Цифры на слайде: когда таблица, а когда график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Практические правила выбора формата, упрощения таблиц и честной подачи цифр — на условных примерах, без отраслевой статистики.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209115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Тема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197024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Таблица или график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810272" y="5848350"/>
            <a:ext cx="253287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Формат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810272" y="6057900"/>
            <a:ext cx="241196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Практикум с чек-листом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226645" y="5848350"/>
            <a:ext cx="566221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226645" y="6057900"/>
            <a:ext cx="566221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тех, кто готовит отчёт, защиту или деловое выступление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6547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9495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2444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5392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44566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795734"/>
            <a:ext cx="9696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9189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частых ошибок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98378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Слишком много цифр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Взгляд не находит главное, аудитория перестаёт слушать и начинает читать.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91326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График без подписей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Без названий осей и значений график превращается в абстрактный узор.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4274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Мелкий шрифт таблицы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 задних рядов цифры не читаются, и таблица перестаёт работать.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772184"/>
            <a:ext cx="9738221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Сложные 3D-графики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Объём искажает пропорции и отвлекает от сути данных.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36396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Отсутствие источника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Без источника цифрам не доверяют, а вопросы к данным съедают время.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1522413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146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27701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3289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38877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461000" y="44465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461000" y="50053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pic>
        <p:nvPicPr>
          <p:cNvPr id="10" name="pic10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1624013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2479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2871788"/>
            <a:ext cx="152400" cy="1270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430588"/>
            <a:ext cx="152400" cy="1270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3989388"/>
            <a:ext cx="152400" cy="1270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49900" y="4548188"/>
            <a:ext cx="152400" cy="1270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549900" y="5106988"/>
            <a:ext cx="152400" cy="127000"/>
          </a:xfrm>
          <a:prstGeom prst="rect">
            <a:avLst/>
          </a:prstGeom>
        </p:spPr>
      </p:pic>
      <p:sp>
        <p:nvSpPr>
          <p:cNvPr id="17" name="text17"/>
          <p:cNvSpPr>
            <a:spLocks noChangeArrowheads="1"/>
          </p:cNvSpPr>
          <p:nvPr/>
        </p:nvSpPr>
        <p:spPr>
          <a:xfrm>
            <a:off x="1117600" y="2101949"/>
            <a:ext cx="17444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Перед показом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2361605"/>
            <a:ext cx="3962400" cy="13726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Чек-лист: слайд готов к выступлению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3968304"/>
            <a:ext cx="3962400" cy="7803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Проверьте слайд по пунктам — если всё отмечено, цифры будут читаться и работать на вас.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1559719"/>
            <a:ext cx="549453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На слайде есть главный вывод, а не просто название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969000" y="2068513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Подписаны единицы измерения, период и источник данных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969000" y="2807494"/>
            <a:ext cx="5923955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Нет искажений: ось не обрезана, база процентов указана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969000" y="3366294"/>
            <a:ext cx="4481909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Таблица читается с последнего ряда зала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969000" y="3925094"/>
            <a:ext cx="555773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Лишние цифры вынесены в раздатку или приложение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969000" y="4483894"/>
            <a:ext cx="539740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Каждый график отвечает на один вопрос аудитории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969000" y="5042694"/>
            <a:ext cx="482967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Шрифт и контраст достаточны для проектора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8634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Правило выбора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Сверять или сравнивать?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Таблица: сверять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Список показателей отдела: 12 строк, 5 столбцов. Каждое значение читается отдельно и точно.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График: сравнивать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Динамика выручки по кварталам: линия показывает рост и сезонность без чтения цифр.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Проверка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Спросите себя: зритель ищет конкретное число или видит тенденцию? Ответ определяет формат.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55688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Когда график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Три задачи, где график сильнее таблицы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Динамика по периодам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Продажи по месяцам: видно рост и сезонность, а не отдельные числа. Пример: продажи с января по декабрь.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Доли целого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Структура расходов: наглядно, какая статья занимает больше всего. Пример: расходы компании за квартал.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Сравнение величин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Продажи по регионам: сразу видно лидера и отстающих. Пример: продажи по трём регионам.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71214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Выбор графика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Какой график под какую задачу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Линия — динамика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Выручка по месяцам: видно рост, спад и тренд во времени.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Столбцы — сравнение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Продажи по регионам: сразу видно, кто лидер, а кто отстаёт.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Круг — доли целого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Структура затрат: какой сегмент занимает большую часть.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409005"/>
            <a:ext cx="3454400" cy="4623495"/>
          </a:xfrm>
          <a:prstGeom prst="roundRect">
            <a:avLst>
              <a:gd name="adj" fmla="val 661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842117" y="552450"/>
            <a:ext cx="24371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Практический предел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4500" y="64065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Сколько строк и столбцов читается из зала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5 столбцов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Максимум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342455"/>
            <a:ext cx="40475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5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F4E79"/>
                </a:solidFill>
                <a:latin typeface="Manrope"/>
              </a:rPr>
              <a:t>✓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3600" y="168840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Manrope"/>
              </a:rPr>
              <a:t>7 строк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1967805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Максимум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336105"/>
            <a:ext cx="38768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7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3600" y="30600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F4E79"/>
                </a:solidFill>
                <a:latin typeface="Manrope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18–20 pt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Кегль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342455"/>
            <a:ext cx="1891189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18–20 pt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F4E79"/>
                </a:solidFill>
                <a:latin typeface="Manrope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Условный пример для иллюстрации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Перегруженная таблица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5834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53108" y="1958975"/>
            <a:ext cx="4433292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Выручка: 1234,5678 млн ₽; Себестоимость: 987,6543 млн ₽; Валовая прибыль: 246,9135 млн ₽; Рентабельность: 20,0000%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9171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53108" y="2917825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Выручка: 1234,5678 млн ₽; Себестоимость: 987,6543 млн ₽; Валовая прибыль: 246,9135 млн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36283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53108" y="3629025"/>
            <a:ext cx="458668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Таблица из 15 строк и 8 столбцов, итог не выделен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0931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53108" y="4093766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Таблица со всеми 12 столбцами отчёта, включая нерелевантные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Читаемая таблица: четыре приёма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985992" y="23082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Выручка: 1235 млн ₽; Себестоимость: 988 млн ₽; Валовая прибыль: 247 млн ₽; Рентабельность: 20%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31000" y="30187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985992" y="30194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Показатель (млн ₽): Выручка — 1235; Себестоимость — 988; Валовая прибыль — 247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31000" y="37299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985992" y="37306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Таблица из 5 строк и 4 столбцов, строка «Итого» выделена жирным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731000" y="44411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+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985992" y="44418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Оставлены только 3 столбца, о которых идёт речь в докладе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Примеры условные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109504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Подписи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Заголовок-вывод, единицы, период и источник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Заголовок-вывод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Не «Выручка за квартал», а «Выручка выросла на 12%» — сразу суть, без расшифровки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Единицы измерения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Указывайте в шапке или подписи оси: млн ₽, тыс. шт., % — чтобы не повторять в каждой ячейке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Период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905573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Всегда подписывайте, за какой период данные: II квартал 2026, январь–июнь, 2025 год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Источник данных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905573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«Данные: отчёт компании» или «Росстат» — это снимает вопросы о достоверности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33114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Искажения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Частые искажения: как не обмануть зрителя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Обрезанная ось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Начинайте ось с нуля, иначе разница между столбцами выглядит больше, чем есть. Пример: 98 и 99 — рост всего 1%.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Разные периоды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Сравнивайте одинаковые отрезки: месяц с месяцем, год с годом. Иначе динамика вводит в заблуждение.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Проценты без базы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Всегда указывайте, от чего считаете. «Рост на 50%» — от 2 или от 200? Это разные истории.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Объёмные круги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3D-диаграммы искажают доли. Используйте плоский график — он честнее.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87871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Правило слайда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Сколько цифр держит один слайд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3–4 ключевые цифры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Больше — глаз не за что зацепить. Остальное — в приложение и раздатку.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Одна цифра — один вывод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Пример: на слайде одна цифра «+18%» и график к ней. Детали — в приложении.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Остальное — в приложение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Полные таблицы и расчёты — в приложение и раздатку, чтобы не перегружать слайд.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Раздатка — для сверки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раздатке — все цифры, чтобы слушатель мог свериться, не отвлекаясь от рассказа.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Цифры на слайде: когда таблица, а когда график</dc:title>
  <dc:creator>Слайда</dc:creator>
</cp:coreProperties>
</file>